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6"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83B8408-D39A-4B40-911C-BF55A2A82D47}" type="datetimeFigureOut">
              <a:rPr lang="en-IN" smtClean="0"/>
              <a:t>12-06-2020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24717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B8408-D39A-4B40-911C-BF55A2A82D47}"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43658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B8408-D39A-4B40-911C-BF55A2A82D47}"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379574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B8408-D39A-4B40-911C-BF55A2A82D47}"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85787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B8408-D39A-4B40-911C-BF55A2A82D47}"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75358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3B8408-D39A-4B40-911C-BF55A2A82D47}" type="datetimeFigureOut">
              <a:rPr lang="en-IN" smtClean="0"/>
              <a:t>12-06-2020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370538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3B8408-D39A-4B40-911C-BF55A2A82D47}" type="datetimeFigureOut">
              <a:rPr lang="en-IN" smtClean="0"/>
              <a:t>12-06-2020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2241113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83B8408-D39A-4B40-911C-BF55A2A82D47}"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4186223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83B8408-D39A-4B40-911C-BF55A2A82D47}"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15932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3B8408-D39A-4B40-911C-BF55A2A82D47}"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234659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B8408-D39A-4B40-911C-BF55A2A82D47}"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35220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3B8408-D39A-4B40-911C-BF55A2A82D47}"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70577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3B8408-D39A-4B40-911C-BF55A2A82D47}" type="datetimeFigureOut">
              <a:rPr lang="en-IN" smtClean="0"/>
              <a:t>12-06-2020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227667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3B8408-D39A-4B40-911C-BF55A2A82D47}" type="datetimeFigureOut">
              <a:rPr lang="en-IN" smtClean="0"/>
              <a:t>12-06-2020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93932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B8408-D39A-4B40-911C-BF55A2A82D47}" type="datetimeFigureOut">
              <a:rPr lang="en-IN" smtClean="0"/>
              <a:t>12-06-2020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03113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B8408-D39A-4B40-911C-BF55A2A82D47}"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47442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B8408-D39A-4B40-911C-BF55A2A82D47}"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890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83B8408-D39A-4B40-911C-BF55A2A82D47}" type="datetimeFigureOut">
              <a:rPr lang="en-IN" smtClean="0"/>
              <a:t>12-06-2020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17630E-A8F7-419E-9D27-34F0734D6AB6}" type="slidenum">
              <a:rPr lang="en-IN" smtClean="0"/>
              <a:t>‹#›</a:t>
            </a:fld>
            <a:endParaRPr lang="en-IN"/>
          </a:p>
        </p:txBody>
      </p:sp>
    </p:spTree>
    <p:extLst>
      <p:ext uri="{BB962C8B-B14F-4D97-AF65-F5344CB8AC3E}">
        <p14:creationId xmlns:p14="http://schemas.microsoft.com/office/powerpoint/2010/main" val="116867857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9121"/>
            <a:ext cx="11656464" cy="1580972"/>
          </a:xfrm>
        </p:spPr>
        <p:txBody>
          <a:bodyPr/>
          <a:lstStyle/>
          <a:p>
            <a:pPr algn="ctr"/>
            <a:r>
              <a:rPr lang="en-IN"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b="1" i="1" dirty="0" smtClean="0">
                <a:solidFill>
                  <a:schemeClr val="accent6">
                    <a:lumMod val="20000"/>
                    <a:lumOff val="80000"/>
                  </a:schemeClr>
                </a:solidFill>
                <a:latin typeface="Times New Roman" panose="02020603050405020304" pitchFamily="18" charset="0"/>
                <a:cs typeface="Times New Roman" panose="02020603050405020304" pitchFamily="18" charset="0"/>
              </a:rPr>
              <a:t>Internet Of Things</a:t>
            </a:r>
            <a:endParaRPr lang="en-IN" b="1" i="1"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3811424"/>
            <a:ext cx="8825658" cy="1093862"/>
          </a:xfrm>
        </p:spPr>
        <p:txBody>
          <a:bodyPr>
            <a:normAutofit/>
          </a:bodyPr>
          <a:lstStyle/>
          <a:p>
            <a:r>
              <a:rPr lang="en-IN" sz="3000" i="1" dirty="0" smtClean="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SMART AGRICULTURE BASED ON IOT</a:t>
            </a:r>
            <a:endParaRPr lang="en-IN" sz="3000" i="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8110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WHAT IS IOT?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The internet of things, or </a:t>
            </a:r>
            <a:r>
              <a:rPr lang="en-US" b="1" u="sng"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is a system of interrelated computing devices, mechanical and digital machines, objects, animals or people that are provided with unique identifiers (UIDs) and the ability to transfer data over a network without requiring human-to-human or human-to-computer interaction.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037" y="2140722"/>
            <a:ext cx="9733660" cy="4717278"/>
          </a:xfrm>
          <a:prstGeom prst="rect">
            <a:avLst/>
          </a:prstGeom>
          <a:ln>
            <a:noFill/>
          </a:ln>
          <a:effectLst>
            <a:softEdge rad="112500"/>
          </a:effectLst>
        </p:spPr>
      </p:pic>
      <p:sp>
        <p:nvSpPr>
          <p:cNvPr id="4" name="Title 3"/>
          <p:cNvSpPr>
            <a:spLocks noGrp="1"/>
          </p:cNvSpPr>
          <p:nvPr>
            <p:ph type="title"/>
          </p:nvPr>
        </p:nvSpPr>
        <p:spPr/>
        <p:txBody>
          <a:bodyPr/>
          <a:lstStyle/>
          <a:p>
            <a:r>
              <a:rPr lang="en-IN" i="1" dirty="0" smtClean="0">
                <a:solidFill>
                  <a:schemeClr val="accent6">
                    <a:lumMod val="20000"/>
                    <a:lumOff val="80000"/>
                  </a:schemeClr>
                </a:solidFill>
                <a:latin typeface="Times New Roman" panose="02020603050405020304" pitchFamily="18" charset="0"/>
                <a:cs typeface="Times New Roman" panose="02020603050405020304" pitchFamily="18" charset="0"/>
              </a:rPr>
              <a:t>BENEFITS &gt;&gt;&gt;</a:t>
            </a:r>
            <a:endParaRPr lang="en-IN" i="1"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8332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586" y="2232660"/>
            <a:ext cx="6106113" cy="4232305"/>
          </a:xfrm>
          <a:prstGeom prst="rect">
            <a:avLst/>
          </a:prstGeom>
        </p:spPr>
      </p:pic>
      <p:sp>
        <p:nvSpPr>
          <p:cNvPr id="3" name="Cloud Callout 2"/>
          <p:cNvSpPr/>
          <p:nvPr/>
        </p:nvSpPr>
        <p:spPr>
          <a:xfrm>
            <a:off x="4846320" y="1737360"/>
            <a:ext cx="2270760" cy="990600"/>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smtClean="0">
                <a:solidFill>
                  <a:schemeClr val="tx1"/>
                </a:solidFill>
                <a:latin typeface="Times New Roman" panose="02020603050405020304" pitchFamily="18" charset="0"/>
                <a:cs typeface="Times New Roman" panose="02020603050405020304" pitchFamily="18" charset="0"/>
              </a:rPr>
              <a:t>MOTO</a:t>
            </a:r>
            <a:br>
              <a:rPr lang="en-IN" b="1" i="1" dirty="0" smtClean="0">
                <a:solidFill>
                  <a:schemeClr val="tx1"/>
                </a:solidFill>
                <a:latin typeface="Times New Roman" panose="02020603050405020304" pitchFamily="18" charset="0"/>
                <a:cs typeface="Times New Roman" panose="02020603050405020304" pitchFamily="18" charset="0"/>
              </a:rPr>
            </a:br>
            <a:r>
              <a:rPr lang="en-IN" b="1" i="1" dirty="0" smtClean="0">
                <a:solidFill>
                  <a:schemeClr val="tx1"/>
                </a:solidFill>
                <a:latin typeface="Times New Roman" panose="02020603050405020304" pitchFamily="18" charset="0"/>
                <a:cs typeface="Times New Roman" panose="02020603050405020304" pitchFamily="18" charset="0"/>
              </a:rPr>
              <a:t>ON/OFF</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title"/>
          </p:nvPr>
        </p:nvSpPr>
        <p:spPr/>
        <p:txBody>
          <a:bodyPr/>
          <a:lstStyle/>
          <a:p>
            <a:r>
              <a:rPr lang="en-I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Dashboard</a:t>
            </a: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Cloud Callout 8"/>
          <p:cNvSpPr/>
          <p:nvPr/>
        </p:nvSpPr>
        <p:spPr>
          <a:xfrm>
            <a:off x="2743199" y="2421636"/>
            <a:ext cx="1242060" cy="612648"/>
          </a:xfrm>
          <a:prstGeom prst="cloudCallou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i="1" dirty="0" smtClean="0">
                <a:solidFill>
                  <a:schemeClr val="tx1"/>
                </a:solidFill>
                <a:latin typeface="Times New Roman" panose="02020603050405020304" pitchFamily="18" charset="0"/>
                <a:cs typeface="Times New Roman" panose="02020603050405020304" pitchFamily="18" charset="0"/>
              </a:rPr>
              <a:t>API</a:t>
            </a:r>
            <a:endParaRPr lang="en-IN" i="1" dirty="0">
              <a:solidFill>
                <a:schemeClr val="tx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872" y="2550629"/>
            <a:ext cx="4880853" cy="3914336"/>
          </a:xfrm>
          <a:prstGeom prst="rect">
            <a:avLst/>
          </a:prstGeom>
        </p:spPr>
      </p:pic>
      <p:sp>
        <p:nvSpPr>
          <p:cNvPr id="11" name="Cloud Callout 10"/>
          <p:cNvSpPr/>
          <p:nvPr/>
        </p:nvSpPr>
        <p:spPr>
          <a:xfrm>
            <a:off x="9486900" y="2087880"/>
            <a:ext cx="1524000" cy="946404"/>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smtClean="0">
                <a:solidFill>
                  <a:schemeClr val="tx1"/>
                </a:solidFill>
                <a:latin typeface="Times New Roman" panose="02020603050405020304" pitchFamily="18" charset="0"/>
                <a:cs typeface="Times New Roman" panose="02020603050405020304" pitchFamily="18" charset="0"/>
              </a:rPr>
              <a:t>STATUS</a:t>
            </a:r>
          </a:p>
          <a:p>
            <a:pPr algn="ctr"/>
            <a:r>
              <a:rPr lang="en-IN" sz="1600" b="1" i="1" dirty="0" smtClean="0">
                <a:solidFill>
                  <a:schemeClr val="tx1"/>
                </a:solidFill>
                <a:latin typeface="Times New Roman" panose="02020603050405020304" pitchFamily="18" charset="0"/>
                <a:cs typeface="Times New Roman" panose="02020603050405020304" pitchFamily="18" charset="0"/>
              </a:rPr>
              <a:t>GRAPH</a:t>
            </a:r>
            <a:endParaRPr lang="en-IN" sz="16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866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latin typeface="Times New Roman" panose="02020603050405020304" pitchFamily="18" charset="0"/>
                <a:cs typeface="Times New Roman" panose="02020603050405020304" pitchFamily="18" charset="0"/>
              </a:rPr>
              <a:t>Cloud</a:t>
            </a:r>
            <a:endParaRPr lang="en-IN"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b="1" dirty="0">
                <a:latin typeface="Times New Roman" panose="02020603050405020304" pitchFamily="18" charset="0"/>
                <a:cs typeface="Times New Roman" panose="02020603050405020304" pitchFamily="18" charset="0"/>
              </a:rPr>
              <a:t>Cloud</a:t>
            </a:r>
            <a:r>
              <a:rPr lang="en-US" dirty="0">
                <a:latin typeface="Times New Roman" panose="02020603050405020304" pitchFamily="18" charset="0"/>
                <a:cs typeface="Times New Roman" panose="02020603050405020304" pitchFamily="18" charset="0"/>
              </a:rPr>
              <a:t> computing is a type of computing that relies on shared computing resources rather than having local servers or personal devices to handle applications. ... The services are delivered and used over the Internet and are paid for by the </a:t>
            </a:r>
            <a:r>
              <a:rPr lang="en-US" b="1" dirty="0">
                <a:latin typeface="Times New Roman" panose="02020603050405020304" pitchFamily="18" charset="0"/>
                <a:cs typeface="Times New Roman" panose="02020603050405020304" pitchFamily="18" charset="0"/>
              </a:rPr>
              <a:t>cloud</a:t>
            </a:r>
            <a:r>
              <a:rPr lang="en-US" dirty="0">
                <a:latin typeface="Times New Roman" panose="02020603050405020304" pitchFamily="18" charset="0"/>
                <a:cs typeface="Times New Roman" panose="02020603050405020304" pitchFamily="18" charset="0"/>
              </a:rPr>
              <a:t> customer on an as-needed or pay-per-use business model</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smtClean="0">
                <a:latin typeface="Times New Roman" panose="02020603050405020304" pitchFamily="18" charset="0"/>
                <a:cs typeface="Times New Roman" panose="02020603050405020304" pitchFamily="18" charset="0"/>
              </a:rPr>
              <a:t>So to get services virtually IBM cloud platform will be utilized.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605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3520" y="2967335"/>
            <a:ext cx="7178040" cy="923330"/>
          </a:xfrm>
          <a:prstGeom prst="rect">
            <a:avLst/>
          </a:prstGeom>
          <a:noFill/>
        </p:spPr>
        <p:txBody>
          <a:bodyPr wrap="square" lIns="91440" tIns="45720" rIns="91440" bIns="45720">
            <a:spAutoFit/>
          </a:bodyPr>
          <a:lstStyle/>
          <a:p>
            <a:pPr algn="ctr"/>
            <a:r>
              <a:rPr lang="en-IN" sz="5400" b="1" dirty="0" smtClean="0">
                <a:ln w="22225">
                  <a:solidFill>
                    <a:schemeClr val="accent2"/>
                  </a:solidFill>
                  <a:prstDash val="solid"/>
                </a:ln>
                <a:solidFill>
                  <a:schemeClr val="accent2">
                    <a:lumMod val="40000"/>
                    <a:lumOff val="60000"/>
                  </a:schemeClr>
                </a:solidFill>
                <a:effectLst>
                  <a:reflection blurRad="6350" stA="60000" endA="900" endPos="58000" dir="5400000" sy="-100000" algn="bl" rotWithShape="0"/>
                </a:effectLst>
                <a:latin typeface="Algerian" panose="04020705040A02060702" pitchFamily="82" charset="0"/>
              </a:rPr>
              <a:t>Thank You</a:t>
            </a:r>
            <a:endParaRPr lang="en-IN" sz="5400" b="1" dirty="0">
              <a:ln w="22225">
                <a:solidFill>
                  <a:schemeClr val="accent2"/>
                </a:solidFill>
                <a:prstDash val="solid"/>
              </a:ln>
              <a:solidFill>
                <a:schemeClr val="accent2">
                  <a:lumMod val="40000"/>
                  <a:lumOff val="60000"/>
                </a:schemeClr>
              </a:solidFill>
              <a:effectLst>
                <a:reflection blurRad="6350" stA="60000" endA="900" endPos="58000" dir="5400000" sy="-100000" algn="bl" rotWithShape="0"/>
              </a:effectLst>
            </a:endParaRPr>
          </a:p>
        </p:txBody>
      </p:sp>
    </p:spTree>
    <p:extLst>
      <p:ext uri="{BB962C8B-B14F-4D97-AF65-F5344CB8AC3E}">
        <p14:creationId xmlns:p14="http://schemas.microsoft.com/office/powerpoint/2010/main" val="26818118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Wisp</Template>
  <TotalTime>60</TotalTime>
  <Words>30</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Century Gothic</vt:lpstr>
      <vt:lpstr>Times New Roman</vt:lpstr>
      <vt:lpstr>Wingdings 3</vt:lpstr>
      <vt:lpstr>Ion Boardroom</vt:lpstr>
      <vt:lpstr>       Internet Of Things</vt:lpstr>
      <vt:lpstr>WHAT IS IOT?</vt:lpstr>
      <vt:lpstr>BENEFITS &gt;&gt;&gt;</vt:lpstr>
      <vt:lpstr>Dashboard</vt:lpstr>
      <vt:lpstr>Cloud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Internet Of Things</dc:title>
  <dc:creator>Prasad R C</dc:creator>
  <cp:lastModifiedBy>Prasad R C</cp:lastModifiedBy>
  <cp:revision>8</cp:revision>
  <dcterms:created xsi:type="dcterms:W3CDTF">2020-06-11T18:16:58Z</dcterms:created>
  <dcterms:modified xsi:type="dcterms:W3CDTF">2020-06-12T14:45:10Z</dcterms:modified>
</cp:coreProperties>
</file>