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4693-B4C3-4736-8A60-E83E7BC4BD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B118-ECC5-4C43-98FF-FA6ACC3C498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27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70" y="651510"/>
            <a:ext cx="11537950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SHIVAKUMAR N H</dc:creator>
  <cp:lastModifiedBy>prasgs</cp:lastModifiedBy>
  <cp:revision>5</cp:revision>
  <dcterms:created xsi:type="dcterms:W3CDTF">2022-06-21T08:03:00Z</dcterms:created>
  <dcterms:modified xsi:type="dcterms:W3CDTF">2022-06-22T16:32:04Z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7C55894F6BAD489F8235F424688EBF77</vt:lpwstr>
  </property>
  <property fmtid="{D5CDD505-2E9C-101B-9397-08002B2CF9AE}" pid="3" name="KSOProductBuildVer">
    <vt:lpwstr>1033-11.2.0.11156</vt:lpwstr>
  </property>
</Properties>
</file>