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792" autoAdjust="0"/>
  </p:normalViewPr>
  <p:slideViewPr>
    <p:cSldViewPr>
      <p:cViewPr>
        <p:scale>
          <a:sx n="75" d="100"/>
          <a:sy n="75" d="100"/>
        </p:scale>
        <p:origin x="208" y="1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5"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9"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9"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3"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3"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7"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1"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5"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1"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1"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017634885"/>
              </p:ext>
            </p:extLst>
          </p:nvPr>
        </p:nvGraphicFramePr>
        <p:xfrm>
          <a:off x="9229725" y="1184910"/>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Basics, 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MVC, Spring JDBC, Spring </a:t>
                      </a:r>
                      <a:r>
                        <a:rPr lang="en-US" sz="1200" b="0" i="0" u="none" strike="noStrike" dirty="0" err="1">
                          <a:solidFill>
                            <a:srgbClr val="000000"/>
                          </a:solidFill>
                          <a:effectLst/>
                          <a:latin typeface="Calibri" panose="020F0502020204030204" pitchFamily="34" charset="0"/>
                        </a:rPr>
                        <a:t>Boot,Spring</a:t>
                      </a:r>
                      <a:r>
                        <a:rPr lang="en-US" sz="1200" b="0" i="0" u="none" strike="noStrike" dirty="0">
                          <a:solidFill>
                            <a:srgbClr val="000000"/>
                          </a:solidFill>
                          <a:effectLst/>
                          <a:latin typeface="Calibri" panose="020F0502020204030204" pitchFamily="34" charset="0"/>
                        </a:rPr>
                        <a:t>-ORM.</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Angular</a:t>
                      </a:r>
                      <a:endParaRPr lang="en-US" sz="1200" b="0" i="0" dirty="0">
                        <a:solidFill>
                          <a:srgbClr val="000000"/>
                        </a:solidFill>
                        <a:effectLst/>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Basics,Directives,Forms,Pipes,Routing,Services</a:t>
                      </a:r>
                      <a:r>
                        <a:rPr lang="en-US" sz="1200" b="0" i="0" u="none" strike="noStrike"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Postgres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 JavaScript, CSS.</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Eclipse,GitHub</a:t>
                      </a:r>
                      <a:r>
                        <a:rPr lang="en-US" sz="1200" b="0" i="0" u="none" strike="noStrike" dirty="0">
                          <a:solidFill>
                            <a:srgbClr val="000000"/>
                          </a:solidFill>
                          <a:effectLst/>
                          <a:latin typeface="Calibri" panose="020F0502020204030204" pitchFamily="34" charset="0"/>
                        </a:rPr>
                        <a:t>, Postman, Swagger, , Visual Studio Code, PG Admin 4. </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​,Team Management.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Flight Management System.  </a:t>
            </a:r>
          </a:p>
          <a:p>
            <a:pPr eaLnBrk="1" hangingPunct="1">
              <a:lnSpc>
                <a:spcPct val="114000"/>
              </a:lnSpc>
            </a:pPr>
            <a:r>
              <a:rPr lang="en-US" altLang="en-IN" sz="1200" dirty="0"/>
              <a:t>C</a:t>
            </a:r>
            <a:r>
              <a:rPr lang="en-IN" altLang="en-US" sz="1400" dirty="0"/>
              <a:t>ase study of </a:t>
            </a:r>
            <a:r>
              <a:rPr lang="en-US" altLang="en-US" sz="1400" dirty="0"/>
              <a:t>Flight Management System along with Spring Boot,Swagger,HTML5,CSS and Angular used as User Interface</a:t>
            </a:r>
            <a:r>
              <a:rPr lang="en-US" altLang="en-US" sz="1200" dirty="0"/>
              <a:t>.</a:t>
            </a:r>
            <a:endParaRPr lang="en-US" altLang="nl-NL" sz="1200" b="1" dirty="0"/>
          </a:p>
          <a:p>
            <a:pPr>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Prasad-reddy.gs@capgemini.com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+91-8123470578</a:t>
            </a:r>
          </a:p>
        </p:txBody>
      </p:sp>
      <p:sp>
        <p:nvSpPr>
          <p:cNvPr id="7175" name="Text Placeholder 26"/>
          <p:cNvSpPr>
            <a:spLocks noGrp="1"/>
          </p:cNvSpPr>
          <p:nvPr>
            <p:ph type="body" sz="quarter" idx="50"/>
          </p:nvPr>
        </p:nvSpPr>
        <p:spPr>
          <a:xfrm>
            <a:off x="50760" y="2886437"/>
            <a:ext cx="4517502" cy="3449637"/>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Good Knowledge in core java concepts.</a:t>
            </a:r>
          </a:p>
          <a:p>
            <a:pPr marL="171450" indent="-171450">
              <a:buFont typeface="Arial" panose="020B0604020202020204" pitchFamily="34" charset="0"/>
              <a:buChar char="•"/>
            </a:pPr>
            <a:r>
              <a:rPr lang="en-US" sz="1200" dirty="0"/>
              <a:t>Good</a:t>
            </a:r>
            <a:r>
              <a:rPr lang="en-US" sz="1400" dirty="0"/>
              <a:t> in Spring Framework.</a:t>
            </a:r>
          </a:p>
          <a:p>
            <a:pPr marL="171450" indent="-171450">
              <a:buFont typeface="Arial" panose="020B0604020202020204" pitchFamily="34" charset="0"/>
              <a:buChar char="•"/>
            </a:pPr>
            <a:r>
              <a:rPr lang="en-US" sz="1400" dirty="0"/>
              <a:t>Good understanding of Agile.</a:t>
            </a:r>
            <a:endParaRPr lang="en-US" sz="1400" b="0" i="0" dirty="0">
              <a:effectLst/>
            </a:endParaRPr>
          </a:p>
          <a:p>
            <a:pPr marL="171450" indent="-171450">
              <a:buFont typeface="Arial" panose="020B0604020202020204" pitchFamily="34" charset="0"/>
              <a:buChar char="•"/>
            </a:pPr>
            <a:r>
              <a:rPr lang="en-US" sz="1400" b="0" i="0" dirty="0">
                <a:effectLst/>
              </a:rPr>
              <a:t>Proficient in creating Single page Web Applications.</a:t>
            </a:r>
          </a:p>
          <a:p>
            <a:pPr marL="171450" indent="-171450">
              <a:buFont typeface="Arial" panose="020B0604020202020204" pitchFamily="34" charset="0"/>
              <a:buChar char="•"/>
            </a:pPr>
            <a:r>
              <a:rPr lang="en-US" sz="1400" b="0" i="0" dirty="0">
                <a:effectLst/>
              </a:rPr>
              <a:t>Hands on experience in developing web pages using HTML5, CSS, Object TypeScript, Good understanding of Document Object Model (DOM) and DOM Functions</a:t>
            </a: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Prasad Reddy GS</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Computer Science and Engineering : 2017 - 2021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3" name="Picture Placeholder 12" descr="A picture containing person, person, posing, shirt&#10;&#10;Description automatically generated">
            <a:extLst>
              <a:ext uri="{FF2B5EF4-FFF2-40B4-BE49-F238E27FC236}">
                <a16:creationId xmlns:a16="http://schemas.microsoft.com/office/drawing/2014/main" id="{200126B1-F25C-4CD3-8EDB-9DFB9855982A}"/>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1111" b="11111"/>
          <a:stretch>
            <a:fillRect/>
          </a:stretch>
        </p:blipFill>
        <p:spPr>
          <a:xfrm>
            <a:off x="444183" y="221765"/>
            <a:ext cx="1735137"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439</TotalTime>
  <Words>211</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Gs, Prasad Reddy</cp:lastModifiedBy>
  <cp:revision>136</cp:revision>
  <dcterms:created xsi:type="dcterms:W3CDTF">2020-09-22T06:24:00Z</dcterms:created>
  <dcterms:modified xsi:type="dcterms:W3CDTF">2022-06-20T17:29:04Z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