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75" r:id="rId2"/>
    <p:sldId id="257" r:id="rId3"/>
    <p:sldId id="273" r:id="rId4"/>
    <p:sldId id="259" r:id="rId5"/>
    <p:sldId id="260" r:id="rId6"/>
    <p:sldId id="265" r:id="rId7"/>
    <p:sldId id="266" r:id="rId8"/>
    <p:sldId id="261" r:id="rId9"/>
    <p:sldId id="274" r:id="rId10"/>
    <p:sldId id="262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46391A-8819-4B85-A66B-56918439F022}" type="doc">
      <dgm:prSet loTypeId="urn:microsoft.com/office/officeart/2005/8/layout/hierarchy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6BC70A-9255-45A7-B9D1-55B4A3F30AE3}">
      <dgm:prSet/>
      <dgm:spPr/>
      <dgm:t>
        <a:bodyPr/>
        <a:lstStyle/>
        <a:p>
          <a:pPr>
            <a:defRPr cap="all"/>
          </a:pPr>
          <a:r>
            <a:rPr lang="en-IN" dirty="0"/>
            <a:t>Introduction</a:t>
          </a:r>
          <a:endParaRPr lang="en-US" dirty="0"/>
        </a:p>
      </dgm:t>
    </dgm:pt>
    <dgm:pt modelId="{B2CD6FBE-57B1-4B0A-9235-358E2968CB83}" type="parTrans" cxnId="{B15076C1-0FF8-4C8C-807C-958435059EAB}">
      <dgm:prSet/>
      <dgm:spPr/>
      <dgm:t>
        <a:bodyPr/>
        <a:lstStyle/>
        <a:p>
          <a:endParaRPr lang="en-US"/>
        </a:p>
      </dgm:t>
    </dgm:pt>
    <dgm:pt modelId="{0A565171-811F-4C17-9D36-35BC47286A2F}" type="sibTrans" cxnId="{B15076C1-0FF8-4C8C-807C-958435059EAB}">
      <dgm:prSet/>
      <dgm:spPr/>
      <dgm:t>
        <a:bodyPr/>
        <a:lstStyle/>
        <a:p>
          <a:endParaRPr lang="en-US"/>
        </a:p>
      </dgm:t>
    </dgm:pt>
    <dgm:pt modelId="{7840605F-B0E9-4CEF-A983-D32184EA53C2}">
      <dgm:prSet/>
      <dgm:spPr/>
      <dgm:t>
        <a:bodyPr/>
        <a:lstStyle/>
        <a:p>
          <a:pPr>
            <a:defRPr cap="all"/>
          </a:pPr>
          <a:r>
            <a:rPr lang="en-IN" dirty="0"/>
            <a:t>SQL statements</a:t>
          </a:r>
          <a:endParaRPr lang="en-US" dirty="0"/>
        </a:p>
      </dgm:t>
    </dgm:pt>
    <dgm:pt modelId="{4CE1FF23-06B4-4BFF-8B5E-D00C2924E948}" type="parTrans" cxnId="{8D4F03C3-44F9-4419-9356-64B2830335E9}">
      <dgm:prSet/>
      <dgm:spPr/>
      <dgm:t>
        <a:bodyPr/>
        <a:lstStyle/>
        <a:p>
          <a:endParaRPr lang="en-US"/>
        </a:p>
      </dgm:t>
    </dgm:pt>
    <dgm:pt modelId="{B8D82F33-81EC-4189-85CE-FE25D64320D7}" type="sibTrans" cxnId="{8D4F03C3-44F9-4419-9356-64B2830335E9}">
      <dgm:prSet/>
      <dgm:spPr/>
      <dgm:t>
        <a:bodyPr/>
        <a:lstStyle/>
        <a:p>
          <a:endParaRPr lang="en-US"/>
        </a:p>
      </dgm:t>
    </dgm:pt>
    <dgm:pt modelId="{7F0AE181-5E2D-4E0E-9CAB-C19686A0E85D}">
      <dgm:prSet/>
      <dgm:spPr/>
      <dgm:t>
        <a:bodyPr/>
        <a:lstStyle/>
        <a:p>
          <a:pPr>
            <a:defRPr cap="all"/>
          </a:pPr>
          <a:r>
            <a:rPr lang="en-US" dirty="0"/>
            <a:t>Joins</a:t>
          </a:r>
        </a:p>
      </dgm:t>
    </dgm:pt>
    <dgm:pt modelId="{3E0A2D3F-4B99-478F-99DF-D64AEA6DBB97}" type="parTrans" cxnId="{699B8368-2D28-46D5-A59C-A46A9AE53DC7}">
      <dgm:prSet/>
      <dgm:spPr/>
      <dgm:t>
        <a:bodyPr/>
        <a:lstStyle/>
        <a:p>
          <a:endParaRPr lang="en-US"/>
        </a:p>
      </dgm:t>
    </dgm:pt>
    <dgm:pt modelId="{D257B047-F917-4DD8-B560-98D9B414E9CC}" type="sibTrans" cxnId="{699B8368-2D28-46D5-A59C-A46A9AE53DC7}">
      <dgm:prSet/>
      <dgm:spPr/>
      <dgm:t>
        <a:bodyPr/>
        <a:lstStyle/>
        <a:p>
          <a:endParaRPr lang="en-US"/>
        </a:p>
      </dgm:t>
    </dgm:pt>
    <dgm:pt modelId="{0160750D-DCD1-4E95-9B6A-46E3A83368DB}">
      <dgm:prSet/>
      <dgm:spPr/>
      <dgm:t>
        <a:bodyPr/>
        <a:lstStyle/>
        <a:p>
          <a:pPr>
            <a:defRPr cap="all"/>
          </a:pPr>
          <a:r>
            <a:rPr lang="en-IN" dirty="0"/>
            <a:t> What is SQL?</a:t>
          </a:r>
          <a:endParaRPr lang="en-US" dirty="0"/>
        </a:p>
      </dgm:t>
    </dgm:pt>
    <dgm:pt modelId="{86F52DFA-5366-409C-8335-F1BE0815A05F}" type="parTrans" cxnId="{6B5F9DBB-6DC7-4B58-B0C0-F6A1D198CD04}">
      <dgm:prSet/>
      <dgm:spPr/>
      <dgm:t>
        <a:bodyPr/>
        <a:lstStyle/>
        <a:p>
          <a:endParaRPr lang="en-IN"/>
        </a:p>
      </dgm:t>
    </dgm:pt>
    <dgm:pt modelId="{05D27532-341A-4AC1-A748-028706E28794}" type="sibTrans" cxnId="{6B5F9DBB-6DC7-4B58-B0C0-F6A1D198CD04}">
      <dgm:prSet/>
      <dgm:spPr/>
      <dgm:t>
        <a:bodyPr/>
        <a:lstStyle/>
        <a:p>
          <a:endParaRPr lang="en-IN"/>
        </a:p>
      </dgm:t>
    </dgm:pt>
    <dgm:pt modelId="{6849EBF1-93A6-43A1-B0E0-FE0E70BD1947}" type="pres">
      <dgm:prSet presAssocID="{4646391A-8819-4B85-A66B-56918439F0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522811D-47AB-4250-948E-C91D118525C5}" type="pres">
      <dgm:prSet presAssocID="{876BC70A-9255-45A7-B9D1-55B4A3F30AE3}" presName="hierRoot1" presStyleCnt="0"/>
      <dgm:spPr/>
    </dgm:pt>
    <dgm:pt modelId="{56218229-A7B1-48EA-B21C-ACA3629BA26B}" type="pres">
      <dgm:prSet presAssocID="{876BC70A-9255-45A7-B9D1-55B4A3F30AE3}" presName="composite" presStyleCnt="0"/>
      <dgm:spPr/>
    </dgm:pt>
    <dgm:pt modelId="{DFF71A0D-3AF1-4081-8212-4E8AE04D7E81}" type="pres">
      <dgm:prSet presAssocID="{876BC70A-9255-45A7-B9D1-55B4A3F30AE3}" presName="background" presStyleLbl="node0" presStyleIdx="0" presStyleCnt="4"/>
      <dgm:spPr/>
    </dgm:pt>
    <dgm:pt modelId="{40C87551-A975-4A7C-B5EE-B3725FB644C6}" type="pres">
      <dgm:prSet presAssocID="{876BC70A-9255-45A7-B9D1-55B4A3F30AE3}" presName="text" presStyleLbl="fgAcc0" presStyleIdx="0" presStyleCnt="4">
        <dgm:presLayoutVars>
          <dgm:chPref val="3"/>
        </dgm:presLayoutVars>
      </dgm:prSet>
      <dgm:spPr/>
    </dgm:pt>
    <dgm:pt modelId="{8407DC8D-46C9-41CB-B13C-B0407A058B20}" type="pres">
      <dgm:prSet presAssocID="{876BC70A-9255-45A7-B9D1-55B4A3F30AE3}" presName="hierChild2" presStyleCnt="0"/>
      <dgm:spPr/>
    </dgm:pt>
    <dgm:pt modelId="{E27DA3B0-6320-4440-820E-7AF7F8D6DC8A}" type="pres">
      <dgm:prSet presAssocID="{0160750D-DCD1-4E95-9B6A-46E3A83368DB}" presName="hierRoot1" presStyleCnt="0"/>
      <dgm:spPr/>
    </dgm:pt>
    <dgm:pt modelId="{B19680B7-A90A-4F04-8F19-FFD90B02CC5B}" type="pres">
      <dgm:prSet presAssocID="{0160750D-DCD1-4E95-9B6A-46E3A83368DB}" presName="composite" presStyleCnt="0"/>
      <dgm:spPr/>
    </dgm:pt>
    <dgm:pt modelId="{3BA12ECC-24E7-44A9-850E-89A1B9989E47}" type="pres">
      <dgm:prSet presAssocID="{0160750D-DCD1-4E95-9B6A-46E3A83368DB}" presName="background" presStyleLbl="node0" presStyleIdx="1" presStyleCnt="4"/>
      <dgm:spPr/>
    </dgm:pt>
    <dgm:pt modelId="{173B5DB0-99F9-4419-B335-856185B3403A}" type="pres">
      <dgm:prSet presAssocID="{0160750D-DCD1-4E95-9B6A-46E3A83368DB}" presName="text" presStyleLbl="fgAcc0" presStyleIdx="1" presStyleCnt="4">
        <dgm:presLayoutVars>
          <dgm:chPref val="3"/>
        </dgm:presLayoutVars>
      </dgm:prSet>
      <dgm:spPr/>
    </dgm:pt>
    <dgm:pt modelId="{B8AC8348-90A6-4CE6-9416-E0137DEB19B0}" type="pres">
      <dgm:prSet presAssocID="{0160750D-DCD1-4E95-9B6A-46E3A83368DB}" presName="hierChild2" presStyleCnt="0"/>
      <dgm:spPr/>
    </dgm:pt>
    <dgm:pt modelId="{D10F43E9-6AB5-49B7-BE8A-11C6DBEA0476}" type="pres">
      <dgm:prSet presAssocID="{7840605F-B0E9-4CEF-A983-D32184EA53C2}" presName="hierRoot1" presStyleCnt="0"/>
      <dgm:spPr/>
    </dgm:pt>
    <dgm:pt modelId="{1E599F0E-D54C-4B74-8F35-8C6A78736217}" type="pres">
      <dgm:prSet presAssocID="{7840605F-B0E9-4CEF-A983-D32184EA53C2}" presName="composite" presStyleCnt="0"/>
      <dgm:spPr/>
    </dgm:pt>
    <dgm:pt modelId="{4538A3E8-4C1D-4A9C-A385-67F203FDFB58}" type="pres">
      <dgm:prSet presAssocID="{7840605F-B0E9-4CEF-A983-D32184EA53C2}" presName="background" presStyleLbl="node0" presStyleIdx="2" presStyleCnt="4"/>
      <dgm:spPr/>
    </dgm:pt>
    <dgm:pt modelId="{897366D2-353F-494A-B935-15637575824A}" type="pres">
      <dgm:prSet presAssocID="{7840605F-B0E9-4CEF-A983-D32184EA53C2}" presName="text" presStyleLbl="fgAcc0" presStyleIdx="2" presStyleCnt="4">
        <dgm:presLayoutVars>
          <dgm:chPref val="3"/>
        </dgm:presLayoutVars>
      </dgm:prSet>
      <dgm:spPr/>
    </dgm:pt>
    <dgm:pt modelId="{C1256C2A-8969-4178-BC9E-0627F1EAA78E}" type="pres">
      <dgm:prSet presAssocID="{7840605F-B0E9-4CEF-A983-D32184EA53C2}" presName="hierChild2" presStyleCnt="0"/>
      <dgm:spPr/>
    </dgm:pt>
    <dgm:pt modelId="{5DE4E40A-DAF8-436B-9055-328554B29413}" type="pres">
      <dgm:prSet presAssocID="{7F0AE181-5E2D-4E0E-9CAB-C19686A0E85D}" presName="hierRoot1" presStyleCnt="0"/>
      <dgm:spPr/>
    </dgm:pt>
    <dgm:pt modelId="{C5CD875F-9CFB-447F-BBD1-57F91D623B8A}" type="pres">
      <dgm:prSet presAssocID="{7F0AE181-5E2D-4E0E-9CAB-C19686A0E85D}" presName="composite" presStyleCnt="0"/>
      <dgm:spPr/>
    </dgm:pt>
    <dgm:pt modelId="{677C3E32-9A04-4F5D-8537-E8BF09856E79}" type="pres">
      <dgm:prSet presAssocID="{7F0AE181-5E2D-4E0E-9CAB-C19686A0E85D}" presName="background" presStyleLbl="node0" presStyleIdx="3" presStyleCnt="4"/>
      <dgm:spPr/>
    </dgm:pt>
    <dgm:pt modelId="{502FC1FA-2F13-4B03-9590-F9FCD794D2FF}" type="pres">
      <dgm:prSet presAssocID="{7F0AE181-5E2D-4E0E-9CAB-C19686A0E85D}" presName="text" presStyleLbl="fgAcc0" presStyleIdx="3" presStyleCnt="4">
        <dgm:presLayoutVars>
          <dgm:chPref val="3"/>
        </dgm:presLayoutVars>
      </dgm:prSet>
      <dgm:spPr/>
    </dgm:pt>
    <dgm:pt modelId="{7C5B7E69-FF14-44FF-9046-D5CD67A67B05}" type="pres">
      <dgm:prSet presAssocID="{7F0AE181-5E2D-4E0E-9CAB-C19686A0E85D}" presName="hierChild2" presStyleCnt="0"/>
      <dgm:spPr/>
    </dgm:pt>
  </dgm:ptLst>
  <dgm:cxnLst>
    <dgm:cxn modelId="{B6C34F3F-3BF1-4876-A102-5BEEE80C03F6}" type="presOf" srcId="{7840605F-B0E9-4CEF-A983-D32184EA53C2}" destId="{897366D2-353F-494A-B935-15637575824A}" srcOrd="0" destOrd="0" presId="urn:microsoft.com/office/officeart/2005/8/layout/hierarchy1"/>
    <dgm:cxn modelId="{699B8368-2D28-46D5-A59C-A46A9AE53DC7}" srcId="{4646391A-8819-4B85-A66B-56918439F022}" destId="{7F0AE181-5E2D-4E0E-9CAB-C19686A0E85D}" srcOrd="3" destOrd="0" parTransId="{3E0A2D3F-4B99-478F-99DF-D64AEA6DBB97}" sibTransId="{D257B047-F917-4DD8-B560-98D9B414E9CC}"/>
    <dgm:cxn modelId="{ECF1AE7D-7606-4B61-AAFC-040066A7E6DE}" type="presOf" srcId="{876BC70A-9255-45A7-B9D1-55B4A3F30AE3}" destId="{40C87551-A975-4A7C-B5EE-B3725FB644C6}" srcOrd="0" destOrd="0" presId="urn:microsoft.com/office/officeart/2005/8/layout/hierarchy1"/>
    <dgm:cxn modelId="{D264028F-C545-4371-8C2E-F2F0412266B2}" type="presOf" srcId="{4646391A-8819-4B85-A66B-56918439F022}" destId="{6849EBF1-93A6-43A1-B0E0-FE0E70BD1947}" srcOrd="0" destOrd="0" presId="urn:microsoft.com/office/officeart/2005/8/layout/hierarchy1"/>
    <dgm:cxn modelId="{6B5F9DBB-6DC7-4B58-B0C0-F6A1D198CD04}" srcId="{4646391A-8819-4B85-A66B-56918439F022}" destId="{0160750D-DCD1-4E95-9B6A-46E3A83368DB}" srcOrd="1" destOrd="0" parTransId="{86F52DFA-5366-409C-8335-F1BE0815A05F}" sibTransId="{05D27532-341A-4AC1-A748-028706E28794}"/>
    <dgm:cxn modelId="{B15076C1-0FF8-4C8C-807C-958435059EAB}" srcId="{4646391A-8819-4B85-A66B-56918439F022}" destId="{876BC70A-9255-45A7-B9D1-55B4A3F30AE3}" srcOrd="0" destOrd="0" parTransId="{B2CD6FBE-57B1-4B0A-9235-358E2968CB83}" sibTransId="{0A565171-811F-4C17-9D36-35BC47286A2F}"/>
    <dgm:cxn modelId="{8D4F03C3-44F9-4419-9356-64B2830335E9}" srcId="{4646391A-8819-4B85-A66B-56918439F022}" destId="{7840605F-B0E9-4CEF-A983-D32184EA53C2}" srcOrd="2" destOrd="0" parTransId="{4CE1FF23-06B4-4BFF-8B5E-D00C2924E948}" sibTransId="{B8D82F33-81EC-4189-85CE-FE25D64320D7}"/>
    <dgm:cxn modelId="{7DCCDCCC-51D3-41FF-B54E-59271037ED2B}" type="presOf" srcId="{7F0AE181-5E2D-4E0E-9CAB-C19686A0E85D}" destId="{502FC1FA-2F13-4B03-9590-F9FCD794D2FF}" srcOrd="0" destOrd="0" presId="urn:microsoft.com/office/officeart/2005/8/layout/hierarchy1"/>
    <dgm:cxn modelId="{D807B5DC-82BE-4687-B7E1-4EA67667B5C5}" type="presOf" srcId="{0160750D-DCD1-4E95-9B6A-46E3A83368DB}" destId="{173B5DB0-99F9-4419-B335-856185B3403A}" srcOrd="0" destOrd="0" presId="urn:microsoft.com/office/officeart/2005/8/layout/hierarchy1"/>
    <dgm:cxn modelId="{10768A2D-6AC2-41DE-B366-4899B9E6C5D1}" type="presParOf" srcId="{6849EBF1-93A6-43A1-B0E0-FE0E70BD1947}" destId="{9522811D-47AB-4250-948E-C91D118525C5}" srcOrd="0" destOrd="0" presId="urn:microsoft.com/office/officeart/2005/8/layout/hierarchy1"/>
    <dgm:cxn modelId="{9B61583B-3697-47E9-B6A8-E5E3074F72EF}" type="presParOf" srcId="{9522811D-47AB-4250-948E-C91D118525C5}" destId="{56218229-A7B1-48EA-B21C-ACA3629BA26B}" srcOrd="0" destOrd="0" presId="urn:microsoft.com/office/officeart/2005/8/layout/hierarchy1"/>
    <dgm:cxn modelId="{741D0AA2-1C10-41FF-8319-0B148B22A3EC}" type="presParOf" srcId="{56218229-A7B1-48EA-B21C-ACA3629BA26B}" destId="{DFF71A0D-3AF1-4081-8212-4E8AE04D7E81}" srcOrd="0" destOrd="0" presId="urn:microsoft.com/office/officeart/2005/8/layout/hierarchy1"/>
    <dgm:cxn modelId="{309FB60F-11AB-4721-89F3-678A4D29A0F8}" type="presParOf" srcId="{56218229-A7B1-48EA-B21C-ACA3629BA26B}" destId="{40C87551-A975-4A7C-B5EE-B3725FB644C6}" srcOrd="1" destOrd="0" presId="urn:microsoft.com/office/officeart/2005/8/layout/hierarchy1"/>
    <dgm:cxn modelId="{A51C93A4-3F4A-4D2F-9AD8-6303ED4FC0F9}" type="presParOf" srcId="{9522811D-47AB-4250-948E-C91D118525C5}" destId="{8407DC8D-46C9-41CB-B13C-B0407A058B20}" srcOrd="1" destOrd="0" presId="urn:microsoft.com/office/officeart/2005/8/layout/hierarchy1"/>
    <dgm:cxn modelId="{4AEB297B-29D8-4FF2-AF10-892BE3AD0E65}" type="presParOf" srcId="{6849EBF1-93A6-43A1-B0E0-FE0E70BD1947}" destId="{E27DA3B0-6320-4440-820E-7AF7F8D6DC8A}" srcOrd="1" destOrd="0" presId="urn:microsoft.com/office/officeart/2005/8/layout/hierarchy1"/>
    <dgm:cxn modelId="{2C901D85-4EB8-4983-8614-979649397F0C}" type="presParOf" srcId="{E27DA3B0-6320-4440-820E-7AF7F8D6DC8A}" destId="{B19680B7-A90A-4F04-8F19-FFD90B02CC5B}" srcOrd="0" destOrd="0" presId="urn:microsoft.com/office/officeart/2005/8/layout/hierarchy1"/>
    <dgm:cxn modelId="{D832435D-1702-4D34-9B98-631C1A5B17F8}" type="presParOf" srcId="{B19680B7-A90A-4F04-8F19-FFD90B02CC5B}" destId="{3BA12ECC-24E7-44A9-850E-89A1B9989E47}" srcOrd="0" destOrd="0" presId="urn:microsoft.com/office/officeart/2005/8/layout/hierarchy1"/>
    <dgm:cxn modelId="{5FC64853-9F4A-4F29-B900-CDBC36C9B86D}" type="presParOf" srcId="{B19680B7-A90A-4F04-8F19-FFD90B02CC5B}" destId="{173B5DB0-99F9-4419-B335-856185B3403A}" srcOrd="1" destOrd="0" presId="urn:microsoft.com/office/officeart/2005/8/layout/hierarchy1"/>
    <dgm:cxn modelId="{EC7C2E98-97AA-4068-81B8-B96FA273BD6E}" type="presParOf" srcId="{E27DA3B0-6320-4440-820E-7AF7F8D6DC8A}" destId="{B8AC8348-90A6-4CE6-9416-E0137DEB19B0}" srcOrd="1" destOrd="0" presId="urn:microsoft.com/office/officeart/2005/8/layout/hierarchy1"/>
    <dgm:cxn modelId="{53CAEDD3-B7D9-4420-8187-80B2806A65D8}" type="presParOf" srcId="{6849EBF1-93A6-43A1-B0E0-FE0E70BD1947}" destId="{D10F43E9-6AB5-49B7-BE8A-11C6DBEA0476}" srcOrd="2" destOrd="0" presId="urn:microsoft.com/office/officeart/2005/8/layout/hierarchy1"/>
    <dgm:cxn modelId="{3FE0F222-81A9-4F26-BB46-5EA06F1CB3E6}" type="presParOf" srcId="{D10F43E9-6AB5-49B7-BE8A-11C6DBEA0476}" destId="{1E599F0E-D54C-4B74-8F35-8C6A78736217}" srcOrd="0" destOrd="0" presId="urn:microsoft.com/office/officeart/2005/8/layout/hierarchy1"/>
    <dgm:cxn modelId="{7E86ABAD-6BC3-482D-86DE-5701A518F18A}" type="presParOf" srcId="{1E599F0E-D54C-4B74-8F35-8C6A78736217}" destId="{4538A3E8-4C1D-4A9C-A385-67F203FDFB58}" srcOrd="0" destOrd="0" presId="urn:microsoft.com/office/officeart/2005/8/layout/hierarchy1"/>
    <dgm:cxn modelId="{FAA3926D-3DD0-4516-B2E0-81BCECB0900E}" type="presParOf" srcId="{1E599F0E-D54C-4B74-8F35-8C6A78736217}" destId="{897366D2-353F-494A-B935-15637575824A}" srcOrd="1" destOrd="0" presId="urn:microsoft.com/office/officeart/2005/8/layout/hierarchy1"/>
    <dgm:cxn modelId="{066F5935-BA32-484D-B2AA-5976013C0D4E}" type="presParOf" srcId="{D10F43E9-6AB5-49B7-BE8A-11C6DBEA0476}" destId="{C1256C2A-8969-4178-BC9E-0627F1EAA78E}" srcOrd="1" destOrd="0" presId="urn:microsoft.com/office/officeart/2005/8/layout/hierarchy1"/>
    <dgm:cxn modelId="{E0D7F853-F8C3-46E7-8453-2961BA6EBD42}" type="presParOf" srcId="{6849EBF1-93A6-43A1-B0E0-FE0E70BD1947}" destId="{5DE4E40A-DAF8-436B-9055-328554B29413}" srcOrd="3" destOrd="0" presId="urn:microsoft.com/office/officeart/2005/8/layout/hierarchy1"/>
    <dgm:cxn modelId="{F830D0B4-B8AC-4F90-9EB2-14B92DD920B6}" type="presParOf" srcId="{5DE4E40A-DAF8-436B-9055-328554B29413}" destId="{C5CD875F-9CFB-447F-BBD1-57F91D623B8A}" srcOrd="0" destOrd="0" presId="urn:microsoft.com/office/officeart/2005/8/layout/hierarchy1"/>
    <dgm:cxn modelId="{D8E260B7-8840-4BC0-9114-D64B52163879}" type="presParOf" srcId="{C5CD875F-9CFB-447F-BBD1-57F91D623B8A}" destId="{677C3E32-9A04-4F5D-8537-E8BF09856E79}" srcOrd="0" destOrd="0" presId="urn:microsoft.com/office/officeart/2005/8/layout/hierarchy1"/>
    <dgm:cxn modelId="{56DA2C85-FA7D-4AD7-B6B8-EF95BB0F393A}" type="presParOf" srcId="{C5CD875F-9CFB-447F-BBD1-57F91D623B8A}" destId="{502FC1FA-2F13-4B03-9590-F9FCD794D2FF}" srcOrd="1" destOrd="0" presId="urn:microsoft.com/office/officeart/2005/8/layout/hierarchy1"/>
    <dgm:cxn modelId="{DA93B8AB-2789-45DA-8ED8-3928B9B7B3D0}" type="presParOf" srcId="{5DE4E40A-DAF8-436B-9055-328554B29413}" destId="{7C5B7E69-FF14-44FF-9046-D5CD67A67B0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4BB39F-70D8-4B9B-BB8F-52AC4F532BA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2A7DCF36-435C-47C7-9C74-644E3ABA87F4}">
      <dgm:prSet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IN"/>
            <a:t>SQL stands for Structured Query Language.</a:t>
          </a:r>
          <a:endParaRPr lang="en-US"/>
        </a:p>
      </dgm:t>
    </dgm:pt>
    <dgm:pt modelId="{80DD4CFA-549B-4B6F-B0C4-CF779F080F07}" type="parTrans" cxnId="{78F75DAF-0E5E-48EF-B9E5-F35AA45F4FA4}">
      <dgm:prSet/>
      <dgm:spPr/>
      <dgm:t>
        <a:bodyPr/>
        <a:lstStyle/>
        <a:p>
          <a:endParaRPr lang="en-US"/>
        </a:p>
      </dgm:t>
    </dgm:pt>
    <dgm:pt modelId="{2F1EFE8C-4B6E-405E-AC03-7D1EA0D83A96}" type="sibTrans" cxnId="{78F75DAF-0E5E-48EF-B9E5-F35AA45F4FA4}">
      <dgm:prSet/>
      <dgm:spPr/>
      <dgm:t>
        <a:bodyPr/>
        <a:lstStyle/>
        <a:p>
          <a:endParaRPr lang="en-US"/>
        </a:p>
      </dgm:t>
    </dgm:pt>
    <dgm:pt modelId="{52293FDE-547E-47B0-8F8C-CDC3E87172CC}">
      <dgm:prSet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IN"/>
            <a:t>SQL is used to communicate with a database.</a:t>
          </a:r>
          <a:endParaRPr lang="en-US"/>
        </a:p>
      </dgm:t>
    </dgm:pt>
    <dgm:pt modelId="{E53B9654-5481-4660-89AD-3BBB11365526}" type="parTrans" cxnId="{C1ED48B9-D03F-4BC6-A6DD-3A94CE8ADDA5}">
      <dgm:prSet/>
      <dgm:spPr/>
      <dgm:t>
        <a:bodyPr/>
        <a:lstStyle/>
        <a:p>
          <a:endParaRPr lang="en-US"/>
        </a:p>
      </dgm:t>
    </dgm:pt>
    <dgm:pt modelId="{6F675708-502A-4FB3-9497-1703C5B0628D}" type="sibTrans" cxnId="{C1ED48B9-D03F-4BC6-A6DD-3A94CE8ADDA5}">
      <dgm:prSet/>
      <dgm:spPr/>
      <dgm:t>
        <a:bodyPr/>
        <a:lstStyle/>
        <a:p>
          <a:endParaRPr lang="en-US"/>
        </a:p>
      </dgm:t>
    </dgm:pt>
    <dgm:pt modelId="{F94F6D9C-F478-4C8B-9095-67CC25260BE9}">
      <dgm:prSet/>
      <dgm:spPr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IN" dirty="0"/>
            <a:t>Statements are used to perform tasks such as update data on a database or retrieve data from a database.</a:t>
          </a:r>
          <a:endParaRPr lang="en-US" dirty="0"/>
        </a:p>
      </dgm:t>
    </dgm:pt>
    <dgm:pt modelId="{9603E858-47AB-4635-9A50-633A274D6CD8}" type="parTrans" cxnId="{E2BECC76-0348-4E54-AE4C-5EA243D6F665}">
      <dgm:prSet/>
      <dgm:spPr/>
      <dgm:t>
        <a:bodyPr/>
        <a:lstStyle/>
        <a:p>
          <a:endParaRPr lang="en-US"/>
        </a:p>
      </dgm:t>
    </dgm:pt>
    <dgm:pt modelId="{1A06DC56-EABE-4675-BA18-B5A50274BB10}" type="sibTrans" cxnId="{E2BECC76-0348-4E54-AE4C-5EA243D6F665}">
      <dgm:prSet/>
      <dgm:spPr/>
      <dgm:t>
        <a:bodyPr/>
        <a:lstStyle/>
        <a:p>
          <a:endParaRPr lang="en-US"/>
        </a:p>
      </dgm:t>
    </dgm:pt>
    <dgm:pt modelId="{D6120377-F71B-447D-88CB-C3A122426125}" type="pres">
      <dgm:prSet presAssocID="{124BB39F-70D8-4B9B-BB8F-52AC4F532BAC}" presName="root" presStyleCnt="0">
        <dgm:presLayoutVars>
          <dgm:dir/>
          <dgm:resizeHandles val="exact"/>
        </dgm:presLayoutVars>
      </dgm:prSet>
      <dgm:spPr/>
    </dgm:pt>
    <dgm:pt modelId="{50EE79E1-9EF0-4F9F-A522-BFF7EC58F112}" type="pres">
      <dgm:prSet presAssocID="{2A7DCF36-435C-47C7-9C74-644E3ABA87F4}" presName="compNode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4699B105-BB3F-4644-A9D5-649F36B6A181}" type="pres">
      <dgm:prSet presAssocID="{2A7DCF36-435C-47C7-9C74-644E3ABA87F4}" presName="bgRect" presStyleLbl="bgShp" presStyleIdx="0" presStyleCnt="3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756A82EB-7B6F-48DB-87FC-512A76A9012A}" type="pres">
      <dgm:prSet presAssocID="{2A7DCF36-435C-47C7-9C74-644E3ABA87F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scene3d>
          <a:camera prst="orthographicFront"/>
          <a:lightRig rig="threePt" dir="t"/>
        </a:scene3d>
        <a:sp3d>
          <a:bevelT w="165100" prst="coolSlant"/>
        </a:sp3d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8EF476F-466D-49BB-8AB3-31A4B1BF4C8B}" type="pres">
      <dgm:prSet presAssocID="{2A7DCF36-435C-47C7-9C74-644E3ABA87F4}" presName="spaceRect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0EFEB54F-00A3-409E-A7AB-F5682C650DB7}" type="pres">
      <dgm:prSet presAssocID="{2A7DCF36-435C-47C7-9C74-644E3ABA87F4}" presName="parTx" presStyleLbl="revTx" presStyleIdx="0" presStyleCnt="3">
        <dgm:presLayoutVars>
          <dgm:chMax val="0"/>
          <dgm:chPref val="0"/>
        </dgm:presLayoutVars>
      </dgm:prSet>
      <dgm:spPr/>
    </dgm:pt>
    <dgm:pt modelId="{94BB1E07-F182-4F75-A433-A6C623FBEF62}" type="pres">
      <dgm:prSet presAssocID="{2F1EFE8C-4B6E-405E-AC03-7D1EA0D83A96}" presName="sibTrans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52CD5897-9EA7-445F-8205-DFA86EDF85FB}" type="pres">
      <dgm:prSet presAssocID="{52293FDE-547E-47B0-8F8C-CDC3E87172CC}" presName="compNode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891F1D25-DB17-44E1-906A-075CE7E6C978}" type="pres">
      <dgm:prSet presAssocID="{52293FDE-547E-47B0-8F8C-CDC3E87172CC}" presName="bgRect" presStyleLbl="bgShp" presStyleIdx="1" presStyleCnt="3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82BFBF0F-B7A9-4EA4-8EBF-D02C6E582818}" type="pres">
      <dgm:prSet presAssocID="{52293FDE-547E-47B0-8F8C-CDC3E87172C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scene3d>
          <a:camera prst="orthographicFront"/>
          <a:lightRig rig="threePt" dir="t"/>
        </a:scene3d>
        <a:sp3d>
          <a:bevelT w="165100" prst="coolSlant"/>
        </a:sp3d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18ECC60-25AC-4AB3-9BCD-4D054D39A3CC}" type="pres">
      <dgm:prSet presAssocID="{52293FDE-547E-47B0-8F8C-CDC3E87172CC}" presName="spaceRect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9F8F7515-587C-4439-A3E2-35FD54EDB1F7}" type="pres">
      <dgm:prSet presAssocID="{52293FDE-547E-47B0-8F8C-CDC3E87172CC}" presName="parTx" presStyleLbl="revTx" presStyleIdx="1" presStyleCnt="3">
        <dgm:presLayoutVars>
          <dgm:chMax val="0"/>
          <dgm:chPref val="0"/>
        </dgm:presLayoutVars>
      </dgm:prSet>
      <dgm:spPr/>
    </dgm:pt>
    <dgm:pt modelId="{4F25E9AB-8B98-45FB-AA98-901CC15CC0D4}" type="pres">
      <dgm:prSet presAssocID="{6F675708-502A-4FB3-9497-1703C5B0628D}" presName="sibTrans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A3D6968D-41BC-44E4-A028-2343E65FB303}" type="pres">
      <dgm:prSet presAssocID="{F94F6D9C-F478-4C8B-9095-67CC25260BE9}" presName="compNode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25CA4EBF-1B18-421B-A329-AAFD0D028D4B}" type="pres">
      <dgm:prSet presAssocID="{F94F6D9C-F478-4C8B-9095-67CC25260BE9}" presName="bgRect" presStyleLbl="bgShp" presStyleIdx="2" presStyleCnt="3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6EB0FD8F-4CFB-4F91-AD93-5A01C811FEA2}" type="pres">
      <dgm:prSet presAssocID="{F94F6D9C-F478-4C8B-9095-67CC25260BE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scene3d>
          <a:camera prst="orthographicFront"/>
          <a:lightRig rig="threePt" dir="t"/>
        </a:scene3d>
        <a:sp3d>
          <a:bevelT w="165100" prst="coolSlant"/>
        </a:sp3d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2867271-ABD9-4DE6-B454-56D7424C8AF1}" type="pres">
      <dgm:prSet presAssocID="{F94F6D9C-F478-4C8B-9095-67CC25260BE9}" presName="spaceRect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EA24EA6E-4137-4672-98F2-1207DC7B69CA}" type="pres">
      <dgm:prSet presAssocID="{F94F6D9C-F478-4C8B-9095-67CC25260BE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8382220-CF47-47B4-BA4D-22C07083CD29}" type="presOf" srcId="{2A7DCF36-435C-47C7-9C74-644E3ABA87F4}" destId="{0EFEB54F-00A3-409E-A7AB-F5682C650DB7}" srcOrd="0" destOrd="0" presId="urn:microsoft.com/office/officeart/2018/2/layout/IconVerticalSolidList"/>
    <dgm:cxn modelId="{BEC62C39-4FB6-424A-A4E4-FCC5F9F5DFB8}" type="presOf" srcId="{F94F6D9C-F478-4C8B-9095-67CC25260BE9}" destId="{EA24EA6E-4137-4672-98F2-1207DC7B69CA}" srcOrd="0" destOrd="0" presId="urn:microsoft.com/office/officeart/2018/2/layout/IconVerticalSolidList"/>
    <dgm:cxn modelId="{E2BECC76-0348-4E54-AE4C-5EA243D6F665}" srcId="{124BB39F-70D8-4B9B-BB8F-52AC4F532BAC}" destId="{F94F6D9C-F478-4C8B-9095-67CC25260BE9}" srcOrd="2" destOrd="0" parTransId="{9603E858-47AB-4635-9A50-633A274D6CD8}" sibTransId="{1A06DC56-EABE-4675-BA18-B5A50274BB10}"/>
    <dgm:cxn modelId="{D95718A7-D8D8-4BC0-8EFB-DC5BC1076569}" type="presOf" srcId="{52293FDE-547E-47B0-8F8C-CDC3E87172CC}" destId="{9F8F7515-587C-4439-A3E2-35FD54EDB1F7}" srcOrd="0" destOrd="0" presId="urn:microsoft.com/office/officeart/2018/2/layout/IconVerticalSolidList"/>
    <dgm:cxn modelId="{78F75DAF-0E5E-48EF-B9E5-F35AA45F4FA4}" srcId="{124BB39F-70D8-4B9B-BB8F-52AC4F532BAC}" destId="{2A7DCF36-435C-47C7-9C74-644E3ABA87F4}" srcOrd="0" destOrd="0" parTransId="{80DD4CFA-549B-4B6F-B0C4-CF779F080F07}" sibTransId="{2F1EFE8C-4B6E-405E-AC03-7D1EA0D83A96}"/>
    <dgm:cxn modelId="{C1ED48B9-D03F-4BC6-A6DD-3A94CE8ADDA5}" srcId="{124BB39F-70D8-4B9B-BB8F-52AC4F532BAC}" destId="{52293FDE-547E-47B0-8F8C-CDC3E87172CC}" srcOrd="1" destOrd="0" parTransId="{E53B9654-5481-4660-89AD-3BBB11365526}" sibTransId="{6F675708-502A-4FB3-9497-1703C5B0628D}"/>
    <dgm:cxn modelId="{9EACEBC3-7D1B-4A07-B9B7-2B959045B092}" type="presOf" srcId="{124BB39F-70D8-4B9B-BB8F-52AC4F532BAC}" destId="{D6120377-F71B-447D-88CB-C3A122426125}" srcOrd="0" destOrd="0" presId="urn:microsoft.com/office/officeart/2018/2/layout/IconVerticalSolidList"/>
    <dgm:cxn modelId="{C1B024D8-DFDF-4AAF-B79C-2A2C1FCEB7CA}" type="presParOf" srcId="{D6120377-F71B-447D-88CB-C3A122426125}" destId="{50EE79E1-9EF0-4F9F-A522-BFF7EC58F112}" srcOrd="0" destOrd="0" presId="urn:microsoft.com/office/officeart/2018/2/layout/IconVerticalSolidList"/>
    <dgm:cxn modelId="{6ED77BDE-D1A7-4845-B710-34D282039D47}" type="presParOf" srcId="{50EE79E1-9EF0-4F9F-A522-BFF7EC58F112}" destId="{4699B105-BB3F-4644-A9D5-649F36B6A181}" srcOrd="0" destOrd="0" presId="urn:microsoft.com/office/officeart/2018/2/layout/IconVerticalSolidList"/>
    <dgm:cxn modelId="{764D1B69-5DED-4308-A223-3018B5F76A7B}" type="presParOf" srcId="{50EE79E1-9EF0-4F9F-A522-BFF7EC58F112}" destId="{756A82EB-7B6F-48DB-87FC-512A76A9012A}" srcOrd="1" destOrd="0" presId="urn:microsoft.com/office/officeart/2018/2/layout/IconVerticalSolidList"/>
    <dgm:cxn modelId="{5C7182C0-7E6D-4287-9606-D667EFBF93FE}" type="presParOf" srcId="{50EE79E1-9EF0-4F9F-A522-BFF7EC58F112}" destId="{B8EF476F-466D-49BB-8AB3-31A4B1BF4C8B}" srcOrd="2" destOrd="0" presId="urn:microsoft.com/office/officeart/2018/2/layout/IconVerticalSolidList"/>
    <dgm:cxn modelId="{CC7F155E-321A-48BE-90B5-A57F7A07A3E8}" type="presParOf" srcId="{50EE79E1-9EF0-4F9F-A522-BFF7EC58F112}" destId="{0EFEB54F-00A3-409E-A7AB-F5682C650DB7}" srcOrd="3" destOrd="0" presId="urn:microsoft.com/office/officeart/2018/2/layout/IconVerticalSolidList"/>
    <dgm:cxn modelId="{1D54A74A-719B-4C30-A30C-DBC47C000F57}" type="presParOf" srcId="{D6120377-F71B-447D-88CB-C3A122426125}" destId="{94BB1E07-F182-4F75-A433-A6C623FBEF62}" srcOrd="1" destOrd="0" presId="urn:microsoft.com/office/officeart/2018/2/layout/IconVerticalSolidList"/>
    <dgm:cxn modelId="{72B8D146-36A1-4F6D-88C7-5C64CD73922E}" type="presParOf" srcId="{D6120377-F71B-447D-88CB-C3A122426125}" destId="{52CD5897-9EA7-445F-8205-DFA86EDF85FB}" srcOrd="2" destOrd="0" presId="urn:microsoft.com/office/officeart/2018/2/layout/IconVerticalSolidList"/>
    <dgm:cxn modelId="{BC4392FE-8744-4DAD-89F2-52C58C8643B9}" type="presParOf" srcId="{52CD5897-9EA7-445F-8205-DFA86EDF85FB}" destId="{891F1D25-DB17-44E1-906A-075CE7E6C978}" srcOrd="0" destOrd="0" presId="urn:microsoft.com/office/officeart/2018/2/layout/IconVerticalSolidList"/>
    <dgm:cxn modelId="{C2627856-B7FF-4096-BF50-C40DFFEFF098}" type="presParOf" srcId="{52CD5897-9EA7-445F-8205-DFA86EDF85FB}" destId="{82BFBF0F-B7A9-4EA4-8EBF-D02C6E582818}" srcOrd="1" destOrd="0" presId="urn:microsoft.com/office/officeart/2018/2/layout/IconVerticalSolidList"/>
    <dgm:cxn modelId="{1A75AB65-685F-4DAB-A847-D96F17C1B4D5}" type="presParOf" srcId="{52CD5897-9EA7-445F-8205-DFA86EDF85FB}" destId="{218ECC60-25AC-4AB3-9BCD-4D054D39A3CC}" srcOrd="2" destOrd="0" presId="urn:microsoft.com/office/officeart/2018/2/layout/IconVerticalSolidList"/>
    <dgm:cxn modelId="{8CC8437F-2C8B-4EF2-9655-6784DFC8CCEA}" type="presParOf" srcId="{52CD5897-9EA7-445F-8205-DFA86EDF85FB}" destId="{9F8F7515-587C-4439-A3E2-35FD54EDB1F7}" srcOrd="3" destOrd="0" presId="urn:microsoft.com/office/officeart/2018/2/layout/IconVerticalSolidList"/>
    <dgm:cxn modelId="{BEEB7CCC-1D34-4E1D-864E-C86991BB30BD}" type="presParOf" srcId="{D6120377-F71B-447D-88CB-C3A122426125}" destId="{4F25E9AB-8B98-45FB-AA98-901CC15CC0D4}" srcOrd="3" destOrd="0" presId="urn:microsoft.com/office/officeart/2018/2/layout/IconVerticalSolidList"/>
    <dgm:cxn modelId="{5137164D-49F3-4DCA-A512-22D213FF26D7}" type="presParOf" srcId="{D6120377-F71B-447D-88CB-C3A122426125}" destId="{A3D6968D-41BC-44E4-A028-2343E65FB303}" srcOrd="4" destOrd="0" presId="urn:microsoft.com/office/officeart/2018/2/layout/IconVerticalSolidList"/>
    <dgm:cxn modelId="{E9DF713F-E2DA-48D4-8910-803D919482ED}" type="presParOf" srcId="{A3D6968D-41BC-44E4-A028-2343E65FB303}" destId="{25CA4EBF-1B18-421B-A329-AAFD0D028D4B}" srcOrd="0" destOrd="0" presId="urn:microsoft.com/office/officeart/2018/2/layout/IconVerticalSolidList"/>
    <dgm:cxn modelId="{F653CBD1-D2AF-42B6-97E2-A431D32F8D85}" type="presParOf" srcId="{A3D6968D-41BC-44E4-A028-2343E65FB303}" destId="{6EB0FD8F-4CFB-4F91-AD93-5A01C811FEA2}" srcOrd="1" destOrd="0" presId="urn:microsoft.com/office/officeart/2018/2/layout/IconVerticalSolidList"/>
    <dgm:cxn modelId="{41AC8F58-066B-4BA0-9291-CF4E01D9EEB8}" type="presParOf" srcId="{A3D6968D-41BC-44E4-A028-2343E65FB303}" destId="{62867271-ABD9-4DE6-B454-56D7424C8AF1}" srcOrd="2" destOrd="0" presId="urn:microsoft.com/office/officeart/2018/2/layout/IconVerticalSolidList"/>
    <dgm:cxn modelId="{C0D23925-8465-436A-9435-EE180F3DEC1B}" type="presParOf" srcId="{A3D6968D-41BC-44E4-A028-2343E65FB303}" destId="{EA24EA6E-4137-4672-98F2-1207DC7B69C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71A0D-3AF1-4081-8212-4E8AE04D7E81}">
      <dsp:nvSpPr>
        <dsp:cNvPr id="0" name=""/>
        <dsp:cNvSpPr/>
      </dsp:nvSpPr>
      <dsp:spPr>
        <a:xfrm>
          <a:off x="2633" y="1130854"/>
          <a:ext cx="1879982" cy="1193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C87551-A975-4A7C-B5EE-B3725FB644C6}">
      <dsp:nvSpPr>
        <dsp:cNvPr id="0" name=""/>
        <dsp:cNvSpPr/>
      </dsp:nvSpPr>
      <dsp:spPr>
        <a:xfrm>
          <a:off x="211519" y="1329297"/>
          <a:ext cx="1879982" cy="1193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000" kern="1200" dirty="0"/>
            <a:t>Introduction</a:t>
          </a:r>
          <a:endParaRPr lang="en-US" sz="2000" kern="1200" dirty="0"/>
        </a:p>
      </dsp:txBody>
      <dsp:txXfrm>
        <a:off x="246484" y="1364262"/>
        <a:ext cx="1810052" cy="1123858"/>
      </dsp:txXfrm>
    </dsp:sp>
    <dsp:sp modelId="{3BA12ECC-24E7-44A9-850E-89A1B9989E47}">
      <dsp:nvSpPr>
        <dsp:cNvPr id="0" name=""/>
        <dsp:cNvSpPr/>
      </dsp:nvSpPr>
      <dsp:spPr>
        <a:xfrm>
          <a:off x="2300389" y="1130854"/>
          <a:ext cx="1879982" cy="1193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3B5DB0-99F9-4419-B335-856185B3403A}">
      <dsp:nvSpPr>
        <dsp:cNvPr id="0" name=""/>
        <dsp:cNvSpPr/>
      </dsp:nvSpPr>
      <dsp:spPr>
        <a:xfrm>
          <a:off x="2509276" y="1329297"/>
          <a:ext cx="1879982" cy="1193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000" kern="1200" dirty="0"/>
            <a:t> What is SQL?</a:t>
          </a:r>
          <a:endParaRPr lang="en-US" sz="2000" kern="1200" dirty="0"/>
        </a:p>
      </dsp:txBody>
      <dsp:txXfrm>
        <a:off x="2544241" y="1364262"/>
        <a:ext cx="1810052" cy="1123858"/>
      </dsp:txXfrm>
    </dsp:sp>
    <dsp:sp modelId="{4538A3E8-4C1D-4A9C-A385-67F203FDFB58}">
      <dsp:nvSpPr>
        <dsp:cNvPr id="0" name=""/>
        <dsp:cNvSpPr/>
      </dsp:nvSpPr>
      <dsp:spPr>
        <a:xfrm>
          <a:off x="4598145" y="1130854"/>
          <a:ext cx="1879982" cy="1193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7366D2-353F-494A-B935-15637575824A}">
      <dsp:nvSpPr>
        <dsp:cNvPr id="0" name=""/>
        <dsp:cNvSpPr/>
      </dsp:nvSpPr>
      <dsp:spPr>
        <a:xfrm>
          <a:off x="4807032" y="1329297"/>
          <a:ext cx="1879982" cy="1193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000" kern="1200" dirty="0"/>
            <a:t>SQL statements</a:t>
          </a:r>
          <a:endParaRPr lang="en-US" sz="2000" kern="1200" dirty="0"/>
        </a:p>
      </dsp:txBody>
      <dsp:txXfrm>
        <a:off x="4841997" y="1364262"/>
        <a:ext cx="1810052" cy="1123858"/>
      </dsp:txXfrm>
    </dsp:sp>
    <dsp:sp modelId="{677C3E32-9A04-4F5D-8537-E8BF09856E79}">
      <dsp:nvSpPr>
        <dsp:cNvPr id="0" name=""/>
        <dsp:cNvSpPr/>
      </dsp:nvSpPr>
      <dsp:spPr>
        <a:xfrm>
          <a:off x="6895901" y="1130854"/>
          <a:ext cx="1879982" cy="1193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2FC1FA-2F13-4B03-9590-F9FCD794D2FF}">
      <dsp:nvSpPr>
        <dsp:cNvPr id="0" name=""/>
        <dsp:cNvSpPr/>
      </dsp:nvSpPr>
      <dsp:spPr>
        <a:xfrm>
          <a:off x="7104788" y="1329297"/>
          <a:ext cx="1879982" cy="1193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Joins</a:t>
          </a:r>
        </a:p>
      </dsp:txBody>
      <dsp:txXfrm>
        <a:off x="7139753" y="1364262"/>
        <a:ext cx="1810052" cy="11238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9B105-BB3F-4644-A9D5-649F36B6A181}">
      <dsp:nvSpPr>
        <dsp:cNvPr id="0" name=""/>
        <dsp:cNvSpPr/>
      </dsp:nvSpPr>
      <dsp:spPr>
        <a:xfrm>
          <a:off x="0" y="446"/>
          <a:ext cx="8987404" cy="10437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6A82EB-7B6F-48DB-87FC-512A76A9012A}">
      <dsp:nvSpPr>
        <dsp:cNvPr id="0" name=""/>
        <dsp:cNvSpPr/>
      </dsp:nvSpPr>
      <dsp:spPr>
        <a:xfrm>
          <a:off x="315727" y="235284"/>
          <a:ext cx="574050" cy="5740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EB54F-00A3-409E-A7AB-F5682C650DB7}">
      <dsp:nvSpPr>
        <dsp:cNvPr id="0" name=""/>
        <dsp:cNvSpPr/>
      </dsp:nvSpPr>
      <dsp:spPr>
        <a:xfrm>
          <a:off x="1205506" y="446"/>
          <a:ext cx="7781897" cy="1043728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61" tIns="110461" rIns="110461" bIns="1104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SQL stands for Structured Query Language.</a:t>
          </a:r>
          <a:endParaRPr lang="en-US" sz="2500" kern="1200"/>
        </a:p>
      </dsp:txBody>
      <dsp:txXfrm>
        <a:off x="1205506" y="446"/>
        <a:ext cx="7781897" cy="1043728"/>
      </dsp:txXfrm>
    </dsp:sp>
    <dsp:sp modelId="{891F1D25-DB17-44E1-906A-075CE7E6C978}">
      <dsp:nvSpPr>
        <dsp:cNvPr id="0" name=""/>
        <dsp:cNvSpPr/>
      </dsp:nvSpPr>
      <dsp:spPr>
        <a:xfrm>
          <a:off x="0" y="1305106"/>
          <a:ext cx="8987404" cy="1043728"/>
        </a:xfrm>
        <a:prstGeom prst="roundRect">
          <a:avLst>
            <a:gd name="adj" fmla="val 10000"/>
          </a:avLst>
        </a:prstGeom>
        <a:solidFill>
          <a:schemeClr val="accent2">
            <a:hueOff val="226582"/>
            <a:satOff val="-23996"/>
            <a:lumOff val="-588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FBF0F-B7A9-4EA4-8EBF-D02C6E582818}">
      <dsp:nvSpPr>
        <dsp:cNvPr id="0" name=""/>
        <dsp:cNvSpPr/>
      </dsp:nvSpPr>
      <dsp:spPr>
        <a:xfrm>
          <a:off x="315727" y="1539945"/>
          <a:ext cx="574050" cy="5740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F7515-587C-4439-A3E2-35FD54EDB1F7}">
      <dsp:nvSpPr>
        <dsp:cNvPr id="0" name=""/>
        <dsp:cNvSpPr/>
      </dsp:nvSpPr>
      <dsp:spPr>
        <a:xfrm>
          <a:off x="1205506" y="1305106"/>
          <a:ext cx="7781897" cy="1043728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61" tIns="110461" rIns="110461" bIns="1104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SQL is used to communicate with a database.</a:t>
          </a:r>
          <a:endParaRPr lang="en-US" sz="2500" kern="1200"/>
        </a:p>
      </dsp:txBody>
      <dsp:txXfrm>
        <a:off x="1205506" y="1305106"/>
        <a:ext cx="7781897" cy="1043728"/>
      </dsp:txXfrm>
    </dsp:sp>
    <dsp:sp modelId="{25CA4EBF-1B18-421B-A329-AAFD0D028D4B}">
      <dsp:nvSpPr>
        <dsp:cNvPr id="0" name=""/>
        <dsp:cNvSpPr/>
      </dsp:nvSpPr>
      <dsp:spPr>
        <a:xfrm>
          <a:off x="0" y="2609766"/>
          <a:ext cx="8987404" cy="1043728"/>
        </a:xfrm>
        <a:prstGeom prst="roundRect">
          <a:avLst>
            <a:gd name="adj" fmla="val 10000"/>
          </a:avLst>
        </a:prstGeom>
        <a:solidFill>
          <a:schemeClr val="accent2">
            <a:hueOff val="453165"/>
            <a:satOff val="-47993"/>
            <a:lumOff val="-1176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B0FD8F-4CFB-4F91-AD93-5A01C811FEA2}">
      <dsp:nvSpPr>
        <dsp:cNvPr id="0" name=""/>
        <dsp:cNvSpPr/>
      </dsp:nvSpPr>
      <dsp:spPr>
        <a:xfrm>
          <a:off x="315727" y="2844605"/>
          <a:ext cx="574050" cy="5740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4EA6E-4137-4672-98F2-1207DC7B69CA}">
      <dsp:nvSpPr>
        <dsp:cNvPr id="0" name=""/>
        <dsp:cNvSpPr/>
      </dsp:nvSpPr>
      <dsp:spPr>
        <a:xfrm>
          <a:off x="1205506" y="2609766"/>
          <a:ext cx="7781897" cy="1043728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61" tIns="110461" rIns="110461" bIns="1104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Statements are used to perform tasks such as update data on a database or retrieve data from a database.</a:t>
          </a:r>
          <a:endParaRPr lang="en-US" sz="2500" kern="1200" dirty="0"/>
        </a:p>
      </dsp:txBody>
      <dsp:txXfrm>
        <a:off x="1205506" y="2609766"/>
        <a:ext cx="7781897" cy="10437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5819-CC59-41C8-A0C6-74E33FD599D4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9E1B5EB-5402-4B55-A0BD-B94B38D82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42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5819-CC59-41C8-A0C6-74E33FD599D4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E1B5EB-5402-4B55-A0BD-B94B38D82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43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5819-CC59-41C8-A0C6-74E33FD599D4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E1B5EB-5402-4B55-A0BD-B94B38D8215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1639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5819-CC59-41C8-A0C6-74E33FD599D4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E1B5EB-5402-4B55-A0BD-B94B38D82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621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5819-CC59-41C8-A0C6-74E33FD599D4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E1B5EB-5402-4B55-A0BD-B94B38D8215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4777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5819-CC59-41C8-A0C6-74E33FD599D4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E1B5EB-5402-4B55-A0BD-B94B38D82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253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5819-CC59-41C8-A0C6-74E33FD599D4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B5EB-5402-4B55-A0BD-B94B38D82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384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5819-CC59-41C8-A0C6-74E33FD599D4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B5EB-5402-4B55-A0BD-B94B38D82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730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5819-CC59-41C8-A0C6-74E33FD599D4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B5EB-5402-4B55-A0BD-B94B38D82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4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5819-CC59-41C8-A0C6-74E33FD599D4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B5EB-5402-4B55-A0BD-B94B38D82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23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5819-CC59-41C8-A0C6-74E33FD599D4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E1B5EB-5402-4B55-A0BD-B94B38D82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61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5819-CC59-41C8-A0C6-74E33FD599D4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9E1B5EB-5402-4B55-A0BD-B94B38D82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93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5819-CC59-41C8-A0C6-74E33FD599D4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9E1B5EB-5402-4B55-A0BD-B94B38D82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95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5819-CC59-41C8-A0C6-74E33FD599D4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B5EB-5402-4B55-A0BD-B94B38D82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5819-CC59-41C8-A0C6-74E33FD599D4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B5EB-5402-4B55-A0BD-B94B38D82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25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5819-CC59-41C8-A0C6-74E33FD599D4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B5EB-5402-4B55-A0BD-B94B38D82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64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5819-CC59-41C8-A0C6-74E33FD599D4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E1B5EB-5402-4B55-A0BD-B94B38D82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1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95819-CC59-41C8-A0C6-74E33FD599D4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9E1B5EB-5402-4B55-A0BD-B94B38D82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88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11">
            <a:extLst>
              <a:ext uri="{FF2B5EF4-FFF2-40B4-BE49-F238E27FC236}">
                <a16:creationId xmlns:a16="http://schemas.microsoft.com/office/drawing/2014/main" id="{7E1C44A2-4B37-4B14-B90B-368A88D05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1026" name="Picture 2" descr="An Introduction to the LIMIT Clause in MySQL - Udemy Blog">
            <a:extLst>
              <a:ext uri="{FF2B5EF4-FFF2-40B4-BE49-F238E27FC236}">
                <a16:creationId xmlns:a16="http://schemas.microsoft.com/office/drawing/2014/main" id="{BC3F8A76-5595-4F1C-99A1-98B398EFB0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6768"/>
          <a:stretch/>
        </p:blipFill>
        <p:spPr bwMode="auto">
          <a:xfrm>
            <a:off x="2855911" y="284083"/>
            <a:ext cx="8951825" cy="557106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9FE393-FC4C-431F-B664-0CC9529378E3}"/>
              </a:ext>
            </a:extLst>
          </p:cNvPr>
          <p:cNvSpPr txBox="1"/>
          <p:nvPr/>
        </p:nvSpPr>
        <p:spPr>
          <a:xfrm>
            <a:off x="9391650" y="6086475"/>
            <a:ext cx="248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Presented By:</a:t>
            </a:r>
          </a:p>
          <a:p>
            <a:r>
              <a:rPr lang="en-I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NAVYA SREE CHEGGOJU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418376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DEE2F-3806-4031-82E1-B824C49E9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Types of JOINS 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B9A9DA4-80A2-49BA-8A74-85AB32997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IN" sz="2400" dirty="0"/>
              <a:t>1. CARTESIAN JOIN / CROSS JOIN</a:t>
            </a:r>
          </a:p>
          <a:p>
            <a:r>
              <a:rPr lang="en-IN" sz="2400" dirty="0"/>
              <a:t> 2. INNER JOIN / EQUI JOIN </a:t>
            </a:r>
          </a:p>
          <a:p>
            <a:r>
              <a:rPr lang="en-IN" sz="2400" dirty="0"/>
              <a:t>3. OUTER JOIN </a:t>
            </a:r>
          </a:p>
          <a:p>
            <a:pPr lvl="1"/>
            <a:r>
              <a:rPr lang="en-IN" sz="2400" dirty="0"/>
              <a:t> </a:t>
            </a:r>
            <a:r>
              <a:rPr lang="en-IN" sz="2400" dirty="0" err="1"/>
              <a:t>i</a:t>
            </a:r>
            <a:r>
              <a:rPr lang="en-IN" sz="2400" dirty="0"/>
              <a:t>. LEFT OUTER JOIN</a:t>
            </a:r>
          </a:p>
          <a:p>
            <a:pPr lvl="1"/>
            <a:r>
              <a:rPr lang="en-IN" sz="2400" dirty="0"/>
              <a:t> ii. RIGHT OUTER JOIN</a:t>
            </a:r>
          </a:p>
          <a:p>
            <a:pPr lvl="1"/>
            <a:r>
              <a:rPr lang="en-IN" sz="2400" dirty="0"/>
              <a:t> iii. FULL</a:t>
            </a:r>
          </a:p>
          <a:p>
            <a:r>
              <a:rPr lang="en-IN" sz="2400" dirty="0"/>
              <a:t>4. SELF JOIN </a:t>
            </a:r>
          </a:p>
          <a:p>
            <a:r>
              <a:rPr lang="en-IN" sz="2400" dirty="0"/>
              <a:t>5. NATURAL JOIN . </a:t>
            </a:r>
          </a:p>
        </p:txBody>
      </p:sp>
    </p:spTree>
    <p:extLst>
      <p:ext uri="{BB962C8B-B14F-4D97-AF65-F5344CB8AC3E}">
        <p14:creationId xmlns:p14="http://schemas.microsoft.com/office/powerpoint/2010/main" val="188652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62740-CC7A-4E80-AB17-5631B803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IN" sz="3300" dirty="0"/>
              <a:t>CARTESIAN JOIN / CROSS JOIN</a:t>
            </a:r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793B5-31DE-4996-B1F2-AAECDFC6F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IN" sz="2400" dirty="0"/>
              <a:t>“In Cartesian Join a record from table 1 will be merged with All the records of table 2 “</a:t>
            </a:r>
          </a:p>
          <a:p>
            <a:endParaRPr lang="en-IN" dirty="0"/>
          </a:p>
        </p:txBody>
      </p:sp>
      <p:pic>
        <p:nvPicPr>
          <p:cNvPr id="1026" name="Picture 2" descr="SQL Cross Join - w3resource">
            <a:extLst>
              <a:ext uri="{FF2B5EF4-FFF2-40B4-BE49-F238E27FC236}">
                <a16:creationId xmlns:a16="http://schemas.microsoft.com/office/drawing/2014/main" id="{3C61C7F1-00A6-4E8B-8825-E25F4BCF4B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" t="10426" r="364" b="-10428"/>
          <a:stretch/>
        </p:blipFill>
        <p:spPr bwMode="auto">
          <a:xfrm>
            <a:off x="4619543" y="1188000"/>
            <a:ext cx="6953577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0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74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1D23D-6472-48D6-ACD4-8E5ACD1C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979877"/>
            <a:ext cx="8911687" cy="7785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INNER JOIN / EQUI JOIN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SQL INNER JOIN: The Beginner's Guide to Inner Join in SQL">
            <a:extLst>
              <a:ext uri="{FF2B5EF4-FFF2-40B4-BE49-F238E27FC236}">
                <a16:creationId xmlns:a16="http://schemas.microsoft.com/office/drawing/2014/main" id="{F95E295A-7113-44ED-9568-EABAED0EB0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0799" y="792330"/>
            <a:ext cx="8923813" cy="286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 33">
            <a:extLst>
              <a:ext uri="{FF2B5EF4-FFF2-40B4-BE49-F238E27FC236}">
                <a16:creationId xmlns:a16="http://schemas.microsoft.com/office/drawing/2014/main" id="{070928B1-3E69-44AC-A1EE-B4E4270A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6917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2C041-A76A-49C5-B060-AF1AB5D0BC71}"/>
              </a:ext>
            </a:extLst>
          </p:cNvPr>
          <p:cNvSpPr txBox="1"/>
          <p:nvPr/>
        </p:nvSpPr>
        <p:spPr>
          <a:xfrm>
            <a:off x="2589212" y="4845585"/>
            <a:ext cx="8915400" cy="1280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"It is used to Obtain only Matching Records " Or " A records which has a Pair " </a:t>
            </a:r>
          </a:p>
        </p:txBody>
      </p:sp>
    </p:spTree>
    <p:extLst>
      <p:ext uri="{BB962C8B-B14F-4D97-AF65-F5344CB8AC3E}">
        <p14:creationId xmlns:p14="http://schemas.microsoft.com/office/powerpoint/2010/main" val="8600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6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1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2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3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4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5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6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7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5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6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7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8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9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1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5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57AF5-F5E4-4AEB-829F-601F99FF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775200"/>
            <a:ext cx="8915399" cy="823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OUTER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1734F-4F10-4D9A-AE9E-3DC78878C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5598647"/>
            <a:ext cx="8915399" cy="5227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used to Obtain Un-Matched Records”</a:t>
            </a:r>
          </a:p>
        </p:txBody>
      </p:sp>
      <p:pic>
        <p:nvPicPr>
          <p:cNvPr id="3074" name="Picture 2" descr="MySQL Join Tutorial: Inner, Outer, Cross, Left, Right And Self">
            <a:extLst>
              <a:ext uri="{FF2B5EF4-FFF2-40B4-BE49-F238E27FC236}">
                <a16:creationId xmlns:a16="http://schemas.microsoft.com/office/drawing/2014/main" id="{2E49245C-59D7-477F-8FFB-B98F295DB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11" b="-22611"/>
          <a:stretch/>
        </p:blipFill>
        <p:spPr bwMode="auto">
          <a:xfrm>
            <a:off x="2589212" y="1146659"/>
            <a:ext cx="89154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661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9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0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0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9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6C0E9-C6A4-4433-B4BC-D3AEACA3F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SELF JOIN </a:t>
            </a:r>
            <a:br>
              <a:rPr lang="en-US" sz="4000" dirty="0">
                <a:solidFill>
                  <a:srgbClr val="FEFFFF"/>
                </a:solidFill>
              </a:rPr>
            </a:br>
            <a:endParaRPr lang="en-US" sz="4000" dirty="0">
              <a:solidFill>
                <a:srgbClr val="FEFFFF"/>
              </a:solidFill>
            </a:endParaRPr>
          </a:p>
        </p:txBody>
      </p:sp>
      <p:sp>
        <p:nvSpPr>
          <p:cNvPr id="125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5" name="Content Placeholder 2">
            <a:extLst>
              <a:ext uri="{FF2B5EF4-FFF2-40B4-BE49-F238E27FC236}">
                <a16:creationId xmlns:a16="http://schemas.microsoft.com/office/drawing/2014/main" id="{2A74C239-B6DF-4AF3-9BA5-9ED837F02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FEFFFF"/>
                </a:solidFill>
              </a:rPr>
              <a:t>"Joining a table by itself is known as Self Join “ </a:t>
            </a:r>
          </a:p>
        </p:txBody>
      </p:sp>
      <p:pic>
        <p:nvPicPr>
          <p:cNvPr id="4104" name="Picture 8" descr="SQL SELF JOIN">
            <a:extLst>
              <a:ext uri="{FF2B5EF4-FFF2-40B4-BE49-F238E27FC236}">
                <a16:creationId xmlns:a16="http://schemas.microsoft.com/office/drawing/2014/main" id="{1659DB87-3705-4D87-B0AE-FE0D5F5BA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7994" y="1901381"/>
            <a:ext cx="5640502" cy="306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50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3D0F-ED05-4809-9BA1-AA37194D6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IN" sz="3200" b="1" u="sng" dirty="0"/>
              <a:t>NATURAL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FE0A9-15A3-4F48-9C56-3625E516F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000000"/>
                </a:solidFill>
              </a:rPr>
              <a:t>“It behaves as INNER JOIN if there is a relation between the given two tables , else it behaves as CROSS JOIN" </a:t>
            </a:r>
          </a:p>
          <a:p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5122" name="Picture 2" descr="What is the difference between natural join and equijoin in database? | by  Hitesh Dsouza | Medium">
            <a:extLst>
              <a:ext uri="{FF2B5EF4-FFF2-40B4-BE49-F238E27FC236}">
                <a16:creationId xmlns:a16="http://schemas.microsoft.com/office/drawing/2014/main" id="{E8B61496-483A-4A04-B36D-266FA4092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916" y="1674792"/>
            <a:ext cx="5451627" cy="318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60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88A7C-7740-4682-A76A-35C6E8FA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6539" y="4275868"/>
            <a:ext cx="8131550" cy="22627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9600"/>
              <a:t>Thank you</a:t>
            </a:r>
            <a:br>
              <a:rPr lang="en-US" sz="5400"/>
            </a:br>
            <a:endParaRPr lang="en-US" sz="5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1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1941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654B9-A86D-461A-B67D-B630EF2E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1C88E4-EC46-1418-260D-32253348ABB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22391875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421289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DFF2E1E0-80B8-44F1-9E63-87A5A7380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5F3D482-762B-4F81-847D-65C2948A1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6406481" cy="5260195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ql - Structured Query Language - Letter Pices on the Wooden Blocks Stock  Image - Image of system, wood: 215867765">
            <a:extLst>
              <a:ext uri="{FF2B5EF4-FFF2-40B4-BE49-F238E27FC236}">
                <a16:creationId xmlns:a16="http://schemas.microsoft.com/office/drawing/2014/main" id="{072C55B0-19B5-4C03-84CE-4A40CA96D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2" r="10093" b="1"/>
          <a:stretch/>
        </p:blipFill>
        <p:spPr bwMode="auto">
          <a:xfrm>
            <a:off x="965200" y="997309"/>
            <a:ext cx="5762486" cy="458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C694982-5260-4884-A31D-9A537AEC6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2923" y="643467"/>
            <a:ext cx="4335610" cy="5260195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Free Thinking Images, Download Free Thinking Images png images, Free  ClipArts on Clipart Library">
            <a:extLst>
              <a:ext uri="{FF2B5EF4-FFF2-40B4-BE49-F238E27FC236}">
                <a16:creationId xmlns:a16="http://schemas.microsoft.com/office/drawing/2014/main" id="{B2F0E4F8-346A-4618-9481-0983972B07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0" r="14066"/>
          <a:stretch/>
        </p:blipFill>
        <p:spPr bwMode="auto">
          <a:xfrm>
            <a:off x="7534656" y="997309"/>
            <a:ext cx="3692144" cy="458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Freeform 11">
            <a:extLst>
              <a:ext uri="{FF2B5EF4-FFF2-40B4-BE49-F238E27FC236}">
                <a16:creationId xmlns:a16="http://schemas.microsoft.com/office/drawing/2014/main" id="{7EE7015A-7414-44F5-8525-D559FA844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8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5EE7D1-304D-491A-AAEC-10AAC548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>
                <a:ea typeface="+mj-ea"/>
                <a:cs typeface="+mj-cs"/>
              </a:rPr>
              <a:t>SQL Query language</a:t>
            </a:r>
            <a:endParaRPr lang="en-IN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5AA3D2B-E5B0-5DCE-C07B-05147C66BB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603574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8089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298C2-9687-4E79-9DA7-F581E976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IN" i="1" dirty="0"/>
              <a:t>SQL STATEMENTS</a:t>
            </a: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1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52437A05-413F-4072-ABFF-6908008BE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DDL(Data Definition Language)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DML(Data Manipulation Language)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DTL(Data Transaction Language)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DCL(Data Controlled Language)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DQL(Data Query Language)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319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50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52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3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4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5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6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7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8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9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0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1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2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3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4" name="Group 164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66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7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8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9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0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1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2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3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4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5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6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7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16" name="Rectangle 178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7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18" name="Rectangle 182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184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186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88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9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0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1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2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3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4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5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6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7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8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9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02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3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4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5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6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7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8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9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0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1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2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3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15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AB4A0-88AC-4F57-9868-7AB40676B131}"/>
              </a:ext>
            </a:extLst>
          </p:cNvPr>
          <p:cNvSpPr txBox="1"/>
          <p:nvPr/>
        </p:nvSpPr>
        <p:spPr>
          <a:xfrm>
            <a:off x="3403600" y="914400"/>
            <a:ext cx="8101012" cy="5952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1.DDL(Data Definition Language):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 DDL is used to construct an object in the database and deals with the 	Structure of the Object "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1.CREATE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RENAME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ALTER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TRUNCATE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5. DROP.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2.DML(Data Manipulation Language):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It is used to Manipulate the Object by performing insertion , updating and 	deletion 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1.INSERT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2. UPDATE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3. DELETE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08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2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D5BB2-A191-4A9F-8019-6164AA9C1CC0}"/>
              </a:ext>
            </a:extLst>
          </p:cNvPr>
          <p:cNvSpPr txBox="1"/>
          <p:nvPr/>
        </p:nvSpPr>
        <p:spPr>
          <a:xfrm>
            <a:off x="3285125" y="330007"/>
            <a:ext cx="9105274" cy="6523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3.DTL(Data Transaction Language):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used to control the transactions done on the database ". 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1.COMMIT 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ROLLBACK 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SAVEPOINT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4.DCL(Data Controlled Language):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"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statement is used to control the flow of data between the users”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 We have 2 statements :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1.GRANT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2. REVOKE 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5.DQL(Data Query Language):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1. SELECT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PROJECTION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3. SELECTION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4. JOIN </a:t>
            </a:r>
          </a:p>
        </p:txBody>
      </p:sp>
    </p:spTree>
    <p:extLst>
      <p:ext uri="{BB962C8B-B14F-4D97-AF65-F5344CB8AC3E}">
        <p14:creationId xmlns:p14="http://schemas.microsoft.com/office/powerpoint/2010/main" val="70959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EF234-82B7-41B0-A649-B0EDF9A7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Agency FB" panose="020B0503020202020204" pitchFamily="34" charset="0"/>
              </a:rPr>
              <a:t>Important clauses</a:t>
            </a:r>
            <a:endParaRPr lang="en-IN" sz="6600" dirty="0">
              <a:latin typeface="Agency FB" panose="020B0503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7E9C2C0F-C827-4A9F-ADCF-B55F1BA24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r>
              <a:rPr lang="en-US" altLang="en-US" dirty="0"/>
              <a:t>Divided into “clauses” each of which does a particular piece of work.</a:t>
            </a:r>
          </a:p>
          <a:p>
            <a:pPr eaLnBrk="1" hangingPunct="1"/>
            <a:r>
              <a:rPr lang="en-US" altLang="en-US" dirty="0"/>
              <a:t>SELECT – Chooses the individual fields (columns) from the database (not 				      necessarily a particular table)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FROM – Chooses which table(s) we are working with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WHERE – Provides criteria for the selection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467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Flowchart for Form SQL query module | Download Scientific Diagram">
            <a:extLst>
              <a:ext uri="{FF2B5EF4-FFF2-40B4-BE49-F238E27FC236}">
                <a16:creationId xmlns:a16="http://schemas.microsoft.com/office/drawing/2014/main" id="{6BBF4876-D70A-4EA0-BB43-BEDB46B4A5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305050" cy="230505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Flowchart for Form SQL query module | Download Scientific Diagram">
            <a:extLst>
              <a:ext uri="{FF2B5EF4-FFF2-40B4-BE49-F238E27FC236}">
                <a16:creationId xmlns:a16="http://schemas.microsoft.com/office/drawing/2014/main" id="{133A1761-8AE2-4A7B-892B-40C453425F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95624" y="504825"/>
            <a:ext cx="5076825" cy="507682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5E4847-3678-4366-AF85-10D5C2B8BF29}"/>
              </a:ext>
            </a:extLst>
          </p:cNvPr>
          <p:cNvSpPr/>
          <p:nvPr/>
        </p:nvSpPr>
        <p:spPr>
          <a:xfrm>
            <a:off x="2600960" y="629920"/>
            <a:ext cx="2609215" cy="64643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Begin From SQL Query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732E63-BDCF-4102-AA9E-2E605C5EFA20}"/>
              </a:ext>
            </a:extLst>
          </p:cNvPr>
          <p:cNvSpPr/>
          <p:nvPr/>
        </p:nvSpPr>
        <p:spPr>
          <a:xfrm>
            <a:off x="3162300" y="1743075"/>
            <a:ext cx="1323975" cy="142875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Get one FROM &amp; WHERE clauses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1AA6AAE-2D7B-4CED-8738-4B3A599D07F2}"/>
              </a:ext>
            </a:extLst>
          </p:cNvPr>
          <p:cNvSpPr/>
          <p:nvPr/>
        </p:nvSpPr>
        <p:spPr>
          <a:xfrm>
            <a:off x="3243579" y="3550443"/>
            <a:ext cx="1323975" cy="142875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Combine with SELECT clause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BB448F6-D816-4DF6-8469-4B4C653AB13A}"/>
              </a:ext>
            </a:extLst>
          </p:cNvPr>
          <p:cNvSpPr/>
          <p:nvPr/>
        </p:nvSpPr>
        <p:spPr>
          <a:xfrm>
            <a:off x="3195636" y="5357812"/>
            <a:ext cx="1323975" cy="12454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Execute SQL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989AF381-7B5C-44E9-986A-889EB30DC36D}"/>
              </a:ext>
            </a:extLst>
          </p:cNvPr>
          <p:cNvSpPr/>
          <p:nvPr/>
        </p:nvSpPr>
        <p:spPr>
          <a:xfrm>
            <a:off x="5443536" y="5357812"/>
            <a:ext cx="1528764" cy="1245438"/>
          </a:xfrm>
          <a:prstGeom prst="parallelogram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Return result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0FA86B23-3B31-408F-9D10-6926D4B11AED}"/>
              </a:ext>
            </a:extLst>
          </p:cNvPr>
          <p:cNvSpPr/>
          <p:nvPr/>
        </p:nvSpPr>
        <p:spPr>
          <a:xfrm>
            <a:off x="7896225" y="5286375"/>
            <a:ext cx="1857375" cy="1316875"/>
          </a:xfrm>
          <a:prstGeom prst="diamond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More Clauses?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01BC13-6205-461C-A82F-4F7B5DA32DB3}"/>
              </a:ext>
            </a:extLst>
          </p:cNvPr>
          <p:cNvSpPr/>
          <p:nvPr/>
        </p:nvSpPr>
        <p:spPr>
          <a:xfrm>
            <a:off x="10592912" y="5621597"/>
            <a:ext cx="1142682" cy="64643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630077-7899-4604-9FBB-AF4488E2419E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905566" y="1276350"/>
            <a:ext cx="2" cy="466725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C3E8F6-48C9-44DC-B5F0-94C2119D2D95}"/>
              </a:ext>
            </a:extLst>
          </p:cNvPr>
          <p:cNvCxnSpPr>
            <a:cxnSpLocks/>
          </p:cNvCxnSpPr>
          <p:nvPr/>
        </p:nvCxnSpPr>
        <p:spPr>
          <a:xfrm flipH="1">
            <a:off x="3876987" y="3083717"/>
            <a:ext cx="2" cy="466725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5767C0-10D6-4237-907D-D5353180B279}"/>
              </a:ext>
            </a:extLst>
          </p:cNvPr>
          <p:cNvCxnSpPr>
            <a:cxnSpLocks/>
          </p:cNvCxnSpPr>
          <p:nvPr/>
        </p:nvCxnSpPr>
        <p:spPr>
          <a:xfrm flipH="1">
            <a:off x="3857623" y="4891086"/>
            <a:ext cx="2" cy="466725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1F828E-62BD-458A-B823-FB055663DA1E}"/>
              </a:ext>
            </a:extLst>
          </p:cNvPr>
          <p:cNvCxnSpPr>
            <a:cxnSpLocks/>
          </p:cNvCxnSpPr>
          <p:nvPr/>
        </p:nvCxnSpPr>
        <p:spPr>
          <a:xfrm flipV="1">
            <a:off x="4436014" y="5954336"/>
            <a:ext cx="1100732" cy="5932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794EBB-7D7A-4500-BD19-2B2FEF55F723}"/>
              </a:ext>
            </a:extLst>
          </p:cNvPr>
          <p:cNvCxnSpPr>
            <a:cxnSpLocks/>
          </p:cNvCxnSpPr>
          <p:nvPr/>
        </p:nvCxnSpPr>
        <p:spPr>
          <a:xfrm flipV="1">
            <a:off x="6795493" y="5938880"/>
            <a:ext cx="1100732" cy="5932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C80FD92-A9A9-47A2-B705-D18BC2927672}"/>
              </a:ext>
            </a:extLst>
          </p:cNvPr>
          <p:cNvCxnSpPr>
            <a:cxnSpLocks/>
          </p:cNvCxnSpPr>
          <p:nvPr/>
        </p:nvCxnSpPr>
        <p:spPr>
          <a:xfrm flipV="1">
            <a:off x="9492180" y="5932948"/>
            <a:ext cx="1100732" cy="5932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E2C220-DA50-457A-B8D8-BB3E0F2ABEF4}"/>
              </a:ext>
            </a:extLst>
          </p:cNvPr>
          <p:cNvCxnSpPr>
            <a:cxnSpLocks/>
          </p:cNvCxnSpPr>
          <p:nvPr/>
        </p:nvCxnSpPr>
        <p:spPr>
          <a:xfrm flipH="1">
            <a:off x="4484552" y="2457450"/>
            <a:ext cx="4321151" cy="0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TextBox 2054">
            <a:extLst>
              <a:ext uri="{FF2B5EF4-FFF2-40B4-BE49-F238E27FC236}">
                <a16:creationId xmlns:a16="http://schemas.microsoft.com/office/drawing/2014/main" id="{712B5CCD-3113-4180-AB9D-7CB0DD518FBD}"/>
              </a:ext>
            </a:extLst>
          </p:cNvPr>
          <p:cNvSpPr txBox="1"/>
          <p:nvPr/>
        </p:nvSpPr>
        <p:spPr>
          <a:xfrm>
            <a:off x="8338978" y="4706420"/>
            <a:ext cx="495458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C65D0C-EE4B-4D39-A963-45ACDFBBD5ED}"/>
              </a:ext>
            </a:extLst>
          </p:cNvPr>
          <p:cNvSpPr txBox="1"/>
          <p:nvPr/>
        </p:nvSpPr>
        <p:spPr>
          <a:xfrm>
            <a:off x="9819803" y="5572514"/>
            <a:ext cx="495458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9F03095C-EEDB-4D31-82FC-AA86ED8C3523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8805703" y="2457450"/>
            <a:ext cx="19210" cy="2828925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138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330</TotalTime>
  <Words>499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Abadi Extra Light</vt:lpstr>
      <vt:lpstr>Agency FB</vt:lpstr>
      <vt:lpstr>Arial</vt:lpstr>
      <vt:lpstr>Calibri</vt:lpstr>
      <vt:lpstr>Cambria</vt:lpstr>
      <vt:lpstr>Times New Roman</vt:lpstr>
      <vt:lpstr>Wingdings 3</vt:lpstr>
      <vt:lpstr>Wisp</vt:lpstr>
      <vt:lpstr>PowerPoint Presentation</vt:lpstr>
      <vt:lpstr>Contents</vt:lpstr>
      <vt:lpstr>PowerPoint Presentation</vt:lpstr>
      <vt:lpstr>SQL Query language</vt:lpstr>
      <vt:lpstr>SQL STATEMENTS</vt:lpstr>
      <vt:lpstr>PowerPoint Presentation</vt:lpstr>
      <vt:lpstr>PowerPoint Presentation</vt:lpstr>
      <vt:lpstr>Important clauses</vt:lpstr>
      <vt:lpstr>PowerPoint Presentation</vt:lpstr>
      <vt:lpstr>Types of JOINS </vt:lpstr>
      <vt:lpstr>CARTESIAN JOIN / CROSS JOIN</vt:lpstr>
      <vt:lpstr>INNER JOIN / EQUI JOIN</vt:lpstr>
      <vt:lpstr>OUTER JOIN</vt:lpstr>
      <vt:lpstr>SELF JOIN  </vt:lpstr>
      <vt:lpstr>NATURAL JOIN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Cheggoju, Navya Sree</dc:creator>
  <cp:lastModifiedBy>Cheggoju, Navya Sree</cp:lastModifiedBy>
  <cp:revision>31</cp:revision>
  <dcterms:created xsi:type="dcterms:W3CDTF">2022-05-24T04:02:55Z</dcterms:created>
  <dcterms:modified xsi:type="dcterms:W3CDTF">2022-05-27T04:14:06Z</dcterms:modified>
</cp:coreProperties>
</file>