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E8F1-D725-41C6-100B-6FEE94472E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DCEE5E-7A81-5B11-618F-442608B11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EA59AF-4E76-BA98-7254-8FA48AE2BC22}"/>
              </a:ext>
            </a:extLst>
          </p:cNvPr>
          <p:cNvSpPr>
            <a:spLocks noGrp="1"/>
          </p:cNvSpPr>
          <p:nvPr>
            <p:ph type="dt" sz="half" idx="10"/>
          </p:nvPr>
        </p:nvSpPr>
        <p:spPr/>
        <p:txBody>
          <a:bodyPr/>
          <a:lstStyle/>
          <a:p>
            <a:fld id="{4B93B158-29BE-4221-92FC-99A6679EF787}" type="datetimeFigureOut">
              <a:rPr lang="en-IN" smtClean="0"/>
              <a:t>05-02-2024</a:t>
            </a:fld>
            <a:endParaRPr lang="en-IN"/>
          </a:p>
        </p:txBody>
      </p:sp>
      <p:sp>
        <p:nvSpPr>
          <p:cNvPr id="5" name="Footer Placeholder 4">
            <a:extLst>
              <a:ext uri="{FF2B5EF4-FFF2-40B4-BE49-F238E27FC236}">
                <a16:creationId xmlns:a16="http://schemas.microsoft.com/office/drawing/2014/main" id="{9BAD6345-1C14-E0B5-F4A3-996CCEFD04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12E36A-8F1C-C88E-2F25-C42EB3564182}"/>
              </a:ext>
            </a:extLst>
          </p:cNvPr>
          <p:cNvSpPr>
            <a:spLocks noGrp="1"/>
          </p:cNvSpPr>
          <p:nvPr>
            <p:ph type="sldNum" sz="quarter" idx="12"/>
          </p:nvPr>
        </p:nvSpPr>
        <p:spPr/>
        <p:txBody>
          <a:bodyPr/>
          <a:lstStyle/>
          <a:p>
            <a:fld id="{173A409A-66A4-4883-BE61-8D69ACA60E87}" type="slidenum">
              <a:rPr lang="en-IN" smtClean="0"/>
              <a:t>‹#›</a:t>
            </a:fld>
            <a:endParaRPr lang="en-IN"/>
          </a:p>
        </p:txBody>
      </p:sp>
    </p:spTree>
    <p:extLst>
      <p:ext uri="{BB962C8B-B14F-4D97-AF65-F5344CB8AC3E}">
        <p14:creationId xmlns:p14="http://schemas.microsoft.com/office/powerpoint/2010/main" val="3774964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B53A-1BF0-4AA7-48DB-A3C6294279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32CC04-76BC-0587-3D25-1EF4873A3C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DBC0A8-94FA-144A-57C1-D1A46EE3F4F6}"/>
              </a:ext>
            </a:extLst>
          </p:cNvPr>
          <p:cNvSpPr>
            <a:spLocks noGrp="1"/>
          </p:cNvSpPr>
          <p:nvPr>
            <p:ph type="dt" sz="half" idx="10"/>
          </p:nvPr>
        </p:nvSpPr>
        <p:spPr/>
        <p:txBody>
          <a:bodyPr/>
          <a:lstStyle/>
          <a:p>
            <a:fld id="{4B93B158-29BE-4221-92FC-99A6679EF787}" type="datetimeFigureOut">
              <a:rPr lang="en-IN" smtClean="0"/>
              <a:t>05-02-2024</a:t>
            </a:fld>
            <a:endParaRPr lang="en-IN"/>
          </a:p>
        </p:txBody>
      </p:sp>
      <p:sp>
        <p:nvSpPr>
          <p:cNvPr id="5" name="Footer Placeholder 4">
            <a:extLst>
              <a:ext uri="{FF2B5EF4-FFF2-40B4-BE49-F238E27FC236}">
                <a16:creationId xmlns:a16="http://schemas.microsoft.com/office/drawing/2014/main" id="{0512211A-D8C7-33AB-354D-F592AF30D4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2BC9BC-7401-11CD-FE64-6A5D8260B6B7}"/>
              </a:ext>
            </a:extLst>
          </p:cNvPr>
          <p:cNvSpPr>
            <a:spLocks noGrp="1"/>
          </p:cNvSpPr>
          <p:nvPr>
            <p:ph type="sldNum" sz="quarter" idx="12"/>
          </p:nvPr>
        </p:nvSpPr>
        <p:spPr/>
        <p:txBody>
          <a:bodyPr/>
          <a:lstStyle/>
          <a:p>
            <a:fld id="{173A409A-66A4-4883-BE61-8D69ACA60E87}" type="slidenum">
              <a:rPr lang="en-IN" smtClean="0"/>
              <a:t>‹#›</a:t>
            </a:fld>
            <a:endParaRPr lang="en-IN"/>
          </a:p>
        </p:txBody>
      </p:sp>
    </p:spTree>
    <p:extLst>
      <p:ext uri="{BB962C8B-B14F-4D97-AF65-F5344CB8AC3E}">
        <p14:creationId xmlns:p14="http://schemas.microsoft.com/office/powerpoint/2010/main" val="304664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01775-6C4C-2F6A-0662-C5E6BD17F5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6D5D28-C198-121B-BC9A-68CDDBBE11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E50A95-5946-F588-3C38-E756537B78EC}"/>
              </a:ext>
            </a:extLst>
          </p:cNvPr>
          <p:cNvSpPr>
            <a:spLocks noGrp="1"/>
          </p:cNvSpPr>
          <p:nvPr>
            <p:ph type="dt" sz="half" idx="10"/>
          </p:nvPr>
        </p:nvSpPr>
        <p:spPr/>
        <p:txBody>
          <a:bodyPr/>
          <a:lstStyle/>
          <a:p>
            <a:fld id="{4B93B158-29BE-4221-92FC-99A6679EF787}" type="datetimeFigureOut">
              <a:rPr lang="en-IN" smtClean="0"/>
              <a:t>05-02-2024</a:t>
            </a:fld>
            <a:endParaRPr lang="en-IN"/>
          </a:p>
        </p:txBody>
      </p:sp>
      <p:sp>
        <p:nvSpPr>
          <p:cNvPr id="5" name="Footer Placeholder 4">
            <a:extLst>
              <a:ext uri="{FF2B5EF4-FFF2-40B4-BE49-F238E27FC236}">
                <a16:creationId xmlns:a16="http://schemas.microsoft.com/office/drawing/2014/main" id="{9FE4363F-86E4-BB19-EB8F-3651CC7B95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1B14CB-206B-50F6-2236-2DA08B760AD7}"/>
              </a:ext>
            </a:extLst>
          </p:cNvPr>
          <p:cNvSpPr>
            <a:spLocks noGrp="1"/>
          </p:cNvSpPr>
          <p:nvPr>
            <p:ph type="sldNum" sz="quarter" idx="12"/>
          </p:nvPr>
        </p:nvSpPr>
        <p:spPr/>
        <p:txBody>
          <a:bodyPr/>
          <a:lstStyle/>
          <a:p>
            <a:fld id="{173A409A-66A4-4883-BE61-8D69ACA60E87}" type="slidenum">
              <a:rPr lang="en-IN" smtClean="0"/>
              <a:t>‹#›</a:t>
            </a:fld>
            <a:endParaRPr lang="en-IN"/>
          </a:p>
        </p:txBody>
      </p:sp>
    </p:spTree>
    <p:extLst>
      <p:ext uri="{BB962C8B-B14F-4D97-AF65-F5344CB8AC3E}">
        <p14:creationId xmlns:p14="http://schemas.microsoft.com/office/powerpoint/2010/main" val="201532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E6B7-3A59-95A7-381E-0924F27D5E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805D9A-02AD-D6F4-B050-54407CF265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22AF72-113F-CA15-D6C2-1F5FB8941833}"/>
              </a:ext>
            </a:extLst>
          </p:cNvPr>
          <p:cNvSpPr>
            <a:spLocks noGrp="1"/>
          </p:cNvSpPr>
          <p:nvPr>
            <p:ph type="dt" sz="half" idx="10"/>
          </p:nvPr>
        </p:nvSpPr>
        <p:spPr/>
        <p:txBody>
          <a:bodyPr/>
          <a:lstStyle/>
          <a:p>
            <a:fld id="{4B93B158-29BE-4221-92FC-99A6679EF787}" type="datetimeFigureOut">
              <a:rPr lang="en-IN" smtClean="0"/>
              <a:t>05-02-2024</a:t>
            </a:fld>
            <a:endParaRPr lang="en-IN"/>
          </a:p>
        </p:txBody>
      </p:sp>
      <p:sp>
        <p:nvSpPr>
          <p:cNvPr id="5" name="Footer Placeholder 4">
            <a:extLst>
              <a:ext uri="{FF2B5EF4-FFF2-40B4-BE49-F238E27FC236}">
                <a16:creationId xmlns:a16="http://schemas.microsoft.com/office/drawing/2014/main" id="{96AB1109-D362-7973-3D62-83B2D88BEE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5377FF-0BCF-B153-0E09-5CECA32533FB}"/>
              </a:ext>
            </a:extLst>
          </p:cNvPr>
          <p:cNvSpPr>
            <a:spLocks noGrp="1"/>
          </p:cNvSpPr>
          <p:nvPr>
            <p:ph type="sldNum" sz="quarter" idx="12"/>
          </p:nvPr>
        </p:nvSpPr>
        <p:spPr/>
        <p:txBody>
          <a:bodyPr/>
          <a:lstStyle/>
          <a:p>
            <a:fld id="{173A409A-66A4-4883-BE61-8D69ACA60E87}" type="slidenum">
              <a:rPr lang="en-IN" smtClean="0"/>
              <a:t>‹#›</a:t>
            </a:fld>
            <a:endParaRPr lang="en-IN"/>
          </a:p>
        </p:txBody>
      </p:sp>
    </p:spTree>
    <p:extLst>
      <p:ext uri="{BB962C8B-B14F-4D97-AF65-F5344CB8AC3E}">
        <p14:creationId xmlns:p14="http://schemas.microsoft.com/office/powerpoint/2010/main" val="305681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1D21E-D1AB-13DF-E818-00C65CFA02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EDAAE2-089C-9535-08F6-1E7C473488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914190-E2BF-B807-0B8D-57E2118DED3A}"/>
              </a:ext>
            </a:extLst>
          </p:cNvPr>
          <p:cNvSpPr>
            <a:spLocks noGrp="1"/>
          </p:cNvSpPr>
          <p:nvPr>
            <p:ph type="dt" sz="half" idx="10"/>
          </p:nvPr>
        </p:nvSpPr>
        <p:spPr/>
        <p:txBody>
          <a:bodyPr/>
          <a:lstStyle/>
          <a:p>
            <a:fld id="{4B93B158-29BE-4221-92FC-99A6679EF787}" type="datetimeFigureOut">
              <a:rPr lang="en-IN" smtClean="0"/>
              <a:t>05-02-2024</a:t>
            </a:fld>
            <a:endParaRPr lang="en-IN"/>
          </a:p>
        </p:txBody>
      </p:sp>
      <p:sp>
        <p:nvSpPr>
          <p:cNvPr id="5" name="Footer Placeholder 4">
            <a:extLst>
              <a:ext uri="{FF2B5EF4-FFF2-40B4-BE49-F238E27FC236}">
                <a16:creationId xmlns:a16="http://schemas.microsoft.com/office/drawing/2014/main" id="{34DE84B4-3244-ADB8-B79B-94DA7F35C0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5CA172-42DE-84B4-7717-171F1EA9CBC6}"/>
              </a:ext>
            </a:extLst>
          </p:cNvPr>
          <p:cNvSpPr>
            <a:spLocks noGrp="1"/>
          </p:cNvSpPr>
          <p:nvPr>
            <p:ph type="sldNum" sz="quarter" idx="12"/>
          </p:nvPr>
        </p:nvSpPr>
        <p:spPr/>
        <p:txBody>
          <a:bodyPr/>
          <a:lstStyle/>
          <a:p>
            <a:fld id="{173A409A-66A4-4883-BE61-8D69ACA60E87}" type="slidenum">
              <a:rPr lang="en-IN" smtClean="0"/>
              <a:t>‹#›</a:t>
            </a:fld>
            <a:endParaRPr lang="en-IN"/>
          </a:p>
        </p:txBody>
      </p:sp>
    </p:spTree>
    <p:extLst>
      <p:ext uri="{BB962C8B-B14F-4D97-AF65-F5344CB8AC3E}">
        <p14:creationId xmlns:p14="http://schemas.microsoft.com/office/powerpoint/2010/main" val="3519669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5143-309B-861E-5BD6-DB38A147AE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703FF1-8C47-2E75-4733-7C2883B854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BAC5CB-5B0F-55EB-136B-982F9C8C44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60845B-65FC-B030-E7D8-08CD1805EB0B}"/>
              </a:ext>
            </a:extLst>
          </p:cNvPr>
          <p:cNvSpPr>
            <a:spLocks noGrp="1"/>
          </p:cNvSpPr>
          <p:nvPr>
            <p:ph type="dt" sz="half" idx="10"/>
          </p:nvPr>
        </p:nvSpPr>
        <p:spPr/>
        <p:txBody>
          <a:bodyPr/>
          <a:lstStyle/>
          <a:p>
            <a:fld id="{4B93B158-29BE-4221-92FC-99A6679EF787}" type="datetimeFigureOut">
              <a:rPr lang="en-IN" smtClean="0"/>
              <a:t>05-02-2024</a:t>
            </a:fld>
            <a:endParaRPr lang="en-IN"/>
          </a:p>
        </p:txBody>
      </p:sp>
      <p:sp>
        <p:nvSpPr>
          <p:cNvPr id="6" name="Footer Placeholder 5">
            <a:extLst>
              <a:ext uri="{FF2B5EF4-FFF2-40B4-BE49-F238E27FC236}">
                <a16:creationId xmlns:a16="http://schemas.microsoft.com/office/drawing/2014/main" id="{AB32EB85-5727-1AD4-F798-5ABFCCE36B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D3CD96-C94F-B807-D1AB-1C99537013C2}"/>
              </a:ext>
            </a:extLst>
          </p:cNvPr>
          <p:cNvSpPr>
            <a:spLocks noGrp="1"/>
          </p:cNvSpPr>
          <p:nvPr>
            <p:ph type="sldNum" sz="quarter" idx="12"/>
          </p:nvPr>
        </p:nvSpPr>
        <p:spPr/>
        <p:txBody>
          <a:bodyPr/>
          <a:lstStyle/>
          <a:p>
            <a:fld id="{173A409A-66A4-4883-BE61-8D69ACA60E87}" type="slidenum">
              <a:rPr lang="en-IN" smtClean="0"/>
              <a:t>‹#›</a:t>
            </a:fld>
            <a:endParaRPr lang="en-IN"/>
          </a:p>
        </p:txBody>
      </p:sp>
    </p:spTree>
    <p:extLst>
      <p:ext uri="{BB962C8B-B14F-4D97-AF65-F5344CB8AC3E}">
        <p14:creationId xmlns:p14="http://schemas.microsoft.com/office/powerpoint/2010/main" val="428760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BC222-0EC6-1CD5-22E3-650C12D4A0B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7D0B9D-57E2-80D6-D609-535A3FC46F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1D56F0-1DB3-0E43-0056-5068537841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0EE393-1126-0C24-2716-38BC7C7876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325EA2-86B5-D4D5-BADD-CE42E73C02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F82C93-5733-36B7-8BEB-35E21AF6DCDA}"/>
              </a:ext>
            </a:extLst>
          </p:cNvPr>
          <p:cNvSpPr>
            <a:spLocks noGrp="1"/>
          </p:cNvSpPr>
          <p:nvPr>
            <p:ph type="dt" sz="half" idx="10"/>
          </p:nvPr>
        </p:nvSpPr>
        <p:spPr/>
        <p:txBody>
          <a:bodyPr/>
          <a:lstStyle/>
          <a:p>
            <a:fld id="{4B93B158-29BE-4221-92FC-99A6679EF787}" type="datetimeFigureOut">
              <a:rPr lang="en-IN" smtClean="0"/>
              <a:t>05-02-2024</a:t>
            </a:fld>
            <a:endParaRPr lang="en-IN"/>
          </a:p>
        </p:txBody>
      </p:sp>
      <p:sp>
        <p:nvSpPr>
          <p:cNvPr id="8" name="Footer Placeholder 7">
            <a:extLst>
              <a:ext uri="{FF2B5EF4-FFF2-40B4-BE49-F238E27FC236}">
                <a16:creationId xmlns:a16="http://schemas.microsoft.com/office/drawing/2014/main" id="{FFCAB22B-060C-015F-D791-FA71C4EB09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AC1D7D-4660-7C4C-4D4F-13BF83A9C861}"/>
              </a:ext>
            </a:extLst>
          </p:cNvPr>
          <p:cNvSpPr>
            <a:spLocks noGrp="1"/>
          </p:cNvSpPr>
          <p:nvPr>
            <p:ph type="sldNum" sz="quarter" idx="12"/>
          </p:nvPr>
        </p:nvSpPr>
        <p:spPr/>
        <p:txBody>
          <a:bodyPr/>
          <a:lstStyle/>
          <a:p>
            <a:fld id="{173A409A-66A4-4883-BE61-8D69ACA60E87}" type="slidenum">
              <a:rPr lang="en-IN" smtClean="0"/>
              <a:t>‹#›</a:t>
            </a:fld>
            <a:endParaRPr lang="en-IN"/>
          </a:p>
        </p:txBody>
      </p:sp>
    </p:spTree>
    <p:extLst>
      <p:ext uri="{BB962C8B-B14F-4D97-AF65-F5344CB8AC3E}">
        <p14:creationId xmlns:p14="http://schemas.microsoft.com/office/powerpoint/2010/main" val="29470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584E-04D7-B870-E329-F6F9FF47D6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0076E8-5D57-37A9-04CA-55ACBC017430}"/>
              </a:ext>
            </a:extLst>
          </p:cNvPr>
          <p:cNvSpPr>
            <a:spLocks noGrp="1"/>
          </p:cNvSpPr>
          <p:nvPr>
            <p:ph type="dt" sz="half" idx="10"/>
          </p:nvPr>
        </p:nvSpPr>
        <p:spPr/>
        <p:txBody>
          <a:bodyPr/>
          <a:lstStyle/>
          <a:p>
            <a:fld id="{4B93B158-29BE-4221-92FC-99A6679EF787}" type="datetimeFigureOut">
              <a:rPr lang="en-IN" smtClean="0"/>
              <a:t>05-02-2024</a:t>
            </a:fld>
            <a:endParaRPr lang="en-IN"/>
          </a:p>
        </p:txBody>
      </p:sp>
      <p:sp>
        <p:nvSpPr>
          <p:cNvPr id="4" name="Footer Placeholder 3">
            <a:extLst>
              <a:ext uri="{FF2B5EF4-FFF2-40B4-BE49-F238E27FC236}">
                <a16:creationId xmlns:a16="http://schemas.microsoft.com/office/drawing/2014/main" id="{E5AD51B3-3750-3738-1D50-F00D5C815E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C8F1B2-5F22-9B31-E65F-7B5585049B4D}"/>
              </a:ext>
            </a:extLst>
          </p:cNvPr>
          <p:cNvSpPr>
            <a:spLocks noGrp="1"/>
          </p:cNvSpPr>
          <p:nvPr>
            <p:ph type="sldNum" sz="quarter" idx="12"/>
          </p:nvPr>
        </p:nvSpPr>
        <p:spPr/>
        <p:txBody>
          <a:bodyPr/>
          <a:lstStyle/>
          <a:p>
            <a:fld id="{173A409A-66A4-4883-BE61-8D69ACA60E87}" type="slidenum">
              <a:rPr lang="en-IN" smtClean="0"/>
              <a:t>‹#›</a:t>
            </a:fld>
            <a:endParaRPr lang="en-IN"/>
          </a:p>
        </p:txBody>
      </p:sp>
    </p:spTree>
    <p:extLst>
      <p:ext uri="{BB962C8B-B14F-4D97-AF65-F5344CB8AC3E}">
        <p14:creationId xmlns:p14="http://schemas.microsoft.com/office/powerpoint/2010/main" val="2486051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0DB73E-9AA1-9C15-74C1-DCFE039FCF48}"/>
              </a:ext>
            </a:extLst>
          </p:cNvPr>
          <p:cNvSpPr>
            <a:spLocks noGrp="1"/>
          </p:cNvSpPr>
          <p:nvPr>
            <p:ph type="dt" sz="half" idx="10"/>
          </p:nvPr>
        </p:nvSpPr>
        <p:spPr/>
        <p:txBody>
          <a:bodyPr/>
          <a:lstStyle/>
          <a:p>
            <a:fld id="{4B93B158-29BE-4221-92FC-99A6679EF787}" type="datetimeFigureOut">
              <a:rPr lang="en-IN" smtClean="0"/>
              <a:t>05-02-2024</a:t>
            </a:fld>
            <a:endParaRPr lang="en-IN"/>
          </a:p>
        </p:txBody>
      </p:sp>
      <p:sp>
        <p:nvSpPr>
          <p:cNvPr id="3" name="Footer Placeholder 2">
            <a:extLst>
              <a:ext uri="{FF2B5EF4-FFF2-40B4-BE49-F238E27FC236}">
                <a16:creationId xmlns:a16="http://schemas.microsoft.com/office/drawing/2014/main" id="{FE95FA75-F8DE-DCF2-9D08-99305D69C4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9C666B-D648-AAAB-7881-55C259DA5620}"/>
              </a:ext>
            </a:extLst>
          </p:cNvPr>
          <p:cNvSpPr>
            <a:spLocks noGrp="1"/>
          </p:cNvSpPr>
          <p:nvPr>
            <p:ph type="sldNum" sz="quarter" idx="12"/>
          </p:nvPr>
        </p:nvSpPr>
        <p:spPr/>
        <p:txBody>
          <a:bodyPr/>
          <a:lstStyle/>
          <a:p>
            <a:fld id="{173A409A-66A4-4883-BE61-8D69ACA60E87}" type="slidenum">
              <a:rPr lang="en-IN" smtClean="0"/>
              <a:t>‹#›</a:t>
            </a:fld>
            <a:endParaRPr lang="en-IN"/>
          </a:p>
        </p:txBody>
      </p:sp>
    </p:spTree>
    <p:extLst>
      <p:ext uri="{BB962C8B-B14F-4D97-AF65-F5344CB8AC3E}">
        <p14:creationId xmlns:p14="http://schemas.microsoft.com/office/powerpoint/2010/main" val="2064267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1A574-9B71-3E77-D488-418F54CA0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FF3C56-F66E-C946-1D87-545EB35897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BE3B0A-6608-265C-6A5A-8238D01F8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90DD81-49CE-C211-AE6E-AEF0DBD92E19}"/>
              </a:ext>
            </a:extLst>
          </p:cNvPr>
          <p:cNvSpPr>
            <a:spLocks noGrp="1"/>
          </p:cNvSpPr>
          <p:nvPr>
            <p:ph type="dt" sz="half" idx="10"/>
          </p:nvPr>
        </p:nvSpPr>
        <p:spPr/>
        <p:txBody>
          <a:bodyPr/>
          <a:lstStyle/>
          <a:p>
            <a:fld id="{4B93B158-29BE-4221-92FC-99A6679EF787}" type="datetimeFigureOut">
              <a:rPr lang="en-IN" smtClean="0"/>
              <a:t>05-02-2024</a:t>
            </a:fld>
            <a:endParaRPr lang="en-IN"/>
          </a:p>
        </p:txBody>
      </p:sp>
      <p:sp>
        <p:nvSpPr>
          <p:cNvPr id="6" name="Footer Placeholder 5">
            <a:extLst>
              <a:ext uri="{FF2B5EF4-FFF2-40B4-BE49-F238E27FC236}">
                <a16:creationId xmlns:a16="http://schemas.microsoft.com/office/drawing/2014/main" id="{C00FFF0E-8A45-5906-8974-DDCD1B06C7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525B49-1ADF-E8EE-D0E7-7393D9790774}"/>
              </a:ext>
            </a:extLst>
          </p:cNvPr>
          <p:cNvSpPr>
            <a:spLocks noGrp="1"/>
          </p:cNvSpPr>
          <p:nvPr>
            <p:ph type="sldNum" sz="quarter" idx="12"/>
          </p:nvPr>
        </p:nvSpPr>
        <p:spPr/>
        <p:txBody>
          <a:bodyPr/>
          <a:lstStyle/>
          <a:p>
            <a:fld id="{173A409A-66A4-4883-BE61-8D69ACA60E87}" type="slidenum">
              <a:rPr lang="en-IN" smtClean="0"/>
              <a:t>‹#›</a:t>
            </a:fld>
            <a:endParaRPr lang="en-IN"/>
          </a:p>
        </p:txBody>
      </p:sp>
    </p:spTree>
    <p:extLst>
      <p:ext uri="{BB962C8B-B14F-4D97-AF65-F5344CB8AC3E}">
        <p14:creationId xmlns:p14="http://schemas.microsoft.com/office/powerpoint/2010/main" val="569103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5479-B2E2-04C4-B519-028964DD1F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B2FE37-66B9-42E1-EC51-604143ADE9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F56B2C-ED44-6B03-010B-125651C8A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36CD29-30BA-A130-98CA-6EE6530EDA73}"/>
              </a:ext>
            </a:extLst>
          </p:cNvPr>
          <p:cNvSpPr>
            <a:spLocks noGrp="1"/>
          </p:cNvSpPr>
          <p:nvPr>
            <p:ph type="dt" sz="half" idx="10"/>
          </p:nvPr>
        </p:nvSpPr>
        <p:spPr/>
        <p:txBody>
          <a:bodyPr/>
          <a:lstStyle/>
          <a:p>
            <a:fld id="{4B93B158-29BE-4221-92FC-99A6679EF787}" type="datetimeFigureOut">
              <a:rPr lang="en-IN" smtClean="0"/>
              <a:t>05-02-2024</a:t>
            </a:fld>
            <a:endParaRPr lang="en-IN"/>
          </a:p>
        </p:txBody>
      </p:sp>
      <p:sp>
        <p:nvSpPr>
          <p:cNvPr id="6" name="Footer Placeholder 5">
            <a:extLst>
              <a:ext uri="{FF2B5EF4-FFF2-40B4-BE49-F238E27FC236}">
                <a16:creationId xmlns:a16="http://schemas.microsoft.com/office/drawing/2014/main" id="{C643E9C2-6D7A-0C61-3B3B-F9AD350AFD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80EFF5-2FD7-DB6E-A3C7-9529332E77A4}"/>
              </a:ext>
            </a:extLst>
          </p:cNvPr>
          <p:cNvSpPr>
            <a:spLocks noGrp="1"/>
          </p:cNvSpPr>
          <p:nvPr>
            <p:ph type="sldNum" sz="quarter" idx="12"/>
          </p:nvPr>
        </p:nvSpPr>
        <p:spPr/>
        <p:txBody>
          <a:bodyPr/>
          <a:lstStyle/>
          <a:p>
            <a:fld id="{173A409A-66A4-4883-BE61-8D69ACA60E87}" type="slidenum">
              <a:rPr lang="en-IN" smtClean="0"/>
              <a:t>‹#›</a:t>
            </a:fld>
            <a:endParaRPr lang="en-IN"/>
          </a:p>
        </p:txBody>
      </p:sp>
    </p:spTree>
    <p:extLst>
      <p:ext uri="{BB962C8B-B14F-4D97-AF65-F5344CB8AC3E}">
        <p14:creationId xmlns:p14="http://schemas.microsoft.com/office/powerpoint/2010/main" val="315334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037FF2-A6C9-58FB-CF11-238B21A974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C37802-3DDC-8750-7CA1-3A9623F204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3DEAE6-6507-4932-D02C-4DA61CEE96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93B158-29BE-4221-92FC-99A6679EF787}" type="datetimeFigureOut">
              <a:rPr lang="en-IN" smtClean="0"/>
              <a:t>05-02-2024</a:t>
            </a:fld>
            <a:endParaRPr lang="en-IN"/>
          </a:p>
        </p:txBody>
      </p:sp>
      <p:sp>
        <p:nvSpPr>
          <p:cNvPr id="5" name="Footer Placeholder 4">
            <a:extLst>
              <a:ext uri="{FF2B5EF4-FFF2-40B4-BE49-F238E27FC236}">
                <a16:creationId xmlns:a16="http://schemas.microsoft.com/office/drawing/2014/main" id="{9BBAD5D3-DC42-1CE6-91C8-CB83385E3A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4055C7-43C6-083E-E3EB-56FC5F8792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3A409A-66A4-4883-BE61-8D69ACA60E87}" type="slidenum">
              <a:rPr lang="en-IN" smtClean="0"/>
              <a:t>‹#›</a:t>
            </a:fld>
            <a:endParaRPr lang="en-IN"/>
          </a:p>
        </p:txBody>
      </p:sp>
    </p:spTree>
    <p:extLst>
      <p:ext uri="{BB962C8B-B14F-4D97-AF65-F5344CB8AC3E}">
        <p14:creationId xmlns:p14="http://schemas.microsoft.com/office/powerpoint/2010/main" val="3140752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2B6E-C848-754C-88D1-456C06433FD0}"/>
              </a:ext>
            </a:extLst>
          </p:cNvPr>
          <p:cNvSpPr>
            <a:spLocks noGrp="1"/>
          </p:cNvSpPr>
          <p:nvPr>
            <p:ph type="ctrTitle"/>
          </p:nvPr>
        </p:nvSpPr>
        <p:spPr>
          <a:xfrm>
            <a:off x="1524000" y="1122363"/>
            <a:ext cx="9144000" cy="957449"/>
          </a:xfrm>
        </p:spPr>
        <p:txBody>
          <a:bodyPr>
            <a:normAutofit fontScale="90000"/>
          </a:bodyPr>
          <a:lstStyle/>
          <a:p>
            <a:r>
              <a:rPr lang="en-IN" dirty="0"/>
              <a:t>Stock price prediction project</a:t>
            </a:r>
          </a:p>
        </p:txBody>
      </p:sp>
      <p:sp>
        <p:nvSpPr>
          <p:cNvPr id="3" name="Subtitle 2">
            <a:extLst>
              <a:ext uri="{FF2B5EF4-FFF2-40B4-BE49-F238E27FC236}">
                <a16:creationId xmlns:a16="http://schemas.microsoft.com/office/drawing/2014/main" id="{044A9C7F-EA14-D692-335C-AFDD0C6E51B9}"/>
              </a:ext>
            </a:extLst>
          </p:cNvPr>
          <p:cNvSpPr>
            <a:spLocks noGrp="1"/>
          </p:cNvSpPr>
          <p:nvPr>
            <p:ph type="subTitle" idx="1"/>
          </p:nvPr>
        </p:nvSpPr>
        <p:spPr>
          <a:xfrm>
            <a:off x="1524000" y="2402541"/>
            <a:ext cx="9144000" cy="2855259"/>
          </a:xfrm>
        </p:spPr>
        <p:txBody>
          <a:bodyPr/>
          <a:lstStyle/>
          <a:p>
            <a:pPr algn="l"/>
            <a:r>
              <a:rPr lang="en-IN" dirty="0"/>
              <a:t>Tech Stack – Python, SQL </a:t>
            </a:r>
          </a:p>
          <a:p>
            <a:pPr algn="l"/>
            <a:r>
              <a:rPr lang="en-IN" dirty="0"/>
              <a:t>IDE – VS Code</a:t>
            </a:r>
          </a:p>
          <a:p>
            <a:pPr algn="l"/>
            <a:r>
              <a:rPr lang="en-IN" dirty="0"/>
              <a:t>Database – </a:t>
            </a:r>
            <a:r>
              <a:rPr lang="en-IN" dirty="0" err="1"/>
              <a:t>Bigquery</a:t>
            </a:r>
            <a:endParaRPr lang="en-IN" dirty="0"/>
          </a:p>
          <a:p>
            <a:pPr algn="l"/>
            <a:r>
              <a:rPr lang="en-IN" dirty="0"/>
              <a:t>Datasets – TCS and Tech Mahindra (IT Sector)</a:t>
            </a:r>
          </a:p>
        </p:txBody>
      </p:sp>
    </p:spTree>
    <p:extLst>
      <p:ext uri="{BB962C8B-B14F-4D97-AF65-F5344CB8AC3E}">
        <p14:creationId xmlns:p14="http://schemas.microsoft.com/office/powerpoint/2010/main" val="93085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6EE2-6FA1-6322-B0BA-4496DEC05166}"/>
              </a:ext>
            </a:extLst>
          </p:cNvPr>
          <p:cNvSpPr>
            <a:spLocks noGrp="1"/>
          </p:cNvSpPr>
          <p:nvPr>
            <p:ph type="title"/>
          </p:nvPr>
        </p:nvSpPr>
        <p:spPr/>
        <p:txBody>
          <a:bodyPr/>
          <a:lstStyle/>
          <a:p>
            <a:r>
              <a:rPr lang="en-IN" dirty="0"/>
              <a:t>Key terminologies</a:t>
            </a:r>
          </a:p>
        </p:txBody>
      </p:sp>
      <p:sp>
        <p:nvSpPr>
          <p:cNvPr id="3" name="Content Placeholder 2">
            <a:extLst>
              <a:ext uri="{FF2B5EF4-FFF2-40B4-BE49-F238E27FC236}">
                <a16:creationId xmlns:a16="http://schemas.microsoft.com/office/drawing/2014/main" id="{9A8B079B-2014-41D9-6FCD-E41EDC03622F}"/>
              </a:ext>
            </a:extLst>
          </p:cNvPr>
          <p:cNvSpPr>
            <a:spLocks noGrp="1"/>
          </p:cNvSpPr>
          <p:nvPr>
            <p:ph idx="1"/>
          </p:nvPr>
        </p:nvSpPr>
        <p:spPr/>
        <p:txBody>
          <a:bodyPr/>
          <a:lstStyle/>
          <a:p>
            <a:r>
              <a:rPr lang="en-IN" dirty="0"/>
              <a:t>Volume – No of share trades within  a day.</a:t>
            </a:r>
          </a:p>
          <a:p>
            <a:r>
              <a:rPr lang="en-IN" dirty="0"/>
              <a:t>VWAP – Line which indicates shares prices are </a:t>
            </a:r>
            <a:r>
              <a:rPr lang="en-IN" dirty="0" err="1"/>
              <a:t>gonna</a:t>
            </a:r>
            <a:r>
              <a:rPr lang="en-IN" dirty="0"/>
              <a:t> rise or not.</a:t>
            </a:r>
          </a:p>
          <a:p>
            <a:r>
              <a:rPr lang="en-IN" dirty="0" err="1"/>
              <a:t>Delieverable</a:t>
            </a:r>
            <a:r>
              <a:rPr lang="en-IN" dirty="0"/>
              <a:t> percentage volume - Percentage of total shares </a:t>
            </a:r>
            <a:r>
              <a:rPr lang="en-IN" dirty="0" err="1"/>
              <a:t>buyed</a:t>
            </a:r>
            <a:r>
              <a:rPr lang="en-IN" dirty="0"/>
              <a:t> by consumer as compared with the volume.</a:t>
            </a:r>
          </a:p>
          <a:p>
            <a:r>
              <a:rPr lang="en-IN" dirty="0"/>
              <a:t>Executed – No of share </a:t>
            </a:r>
            <a:r>
              <a:rPr lang="en-IN" dirty="0" err="1"/>
              <a:t>buyed</a:t>
            </a:r>
            <a:r>
              <a:rPr lang="en-IN" dirty="0"/>
              <a:t> by buyer.</a:t>
            </a:r>
          </a:p>
          <a:p>
            <a:r>
              <a:rPr lang="en-IN" dirty="0"/>
              <a:t>PE – indicator which indicates that the particular company is going to rise or not in future</a:t>
            </a:r>
          </a:p>
        </p:txBody>
      </p:sp>
    </p:spTree>
    <p:extLst>
      <p:ext uri="{BB962C8B-B14F-4D97-AF65-F5344CB8AC3E}">
        <p14:creationId xmlns:p14="http://schemas.microsoft.com/office/powerpoint/2010/main" val="408060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60753-9257-BC8D-D722-92951E1CD114}"/>
              </a:ext>
            </a:extLst>
          </p:cNvPr>
          <p:cNvSpPr>
            <a:spLocks noGrp="1"/>
          </p:cNvSpPr>
          <p:nvPr>
            <p:ph type="title"/>
          </p:nvPr>
        </p:nvSpPr>
        <p:spPr/>
        <p:txBody>
          <a:bodyPr/>
          <a:lstStyle/>
          <a:p>
            <a:r>
              <a:rPr lang="en-IN" dirty="0"/>
              <a:t>CRUD operations</a:t>
            </a:r>
          </a:p>
        </p:txBody>
      </p:sp>
      <p:sp>
        <p:nvSpPr>
          <p:cNvPr id="3" name="Content Placeholder 2">
            <a:extLst>
              <a:ext uri="{FF2B5EF4-FFF2-40B4-BE49-F238E27FC236}">
                <a16:creationId xmlns:a16="http://schemas.microsoft.com/office/drawing/2014/main" id="{09EA11D3-DAAA-2BD5-267B-6112023817DD}"/>
              </a:ext>
            </a:extLst>
          </p:cNvPr>
          <p:cNvSpPr>
            <a:spLocks noGrp="1"/>
          </p:cNvSpPr>
          <p:nvPr>
            <p:ph idx="1"/>
          </p:nvPr>
        </p:nvSpPr>
        <p:spPr>
          <a:xfrm>
            <a:off x="497541" y="1452282"/>
            <a:ext cx="10515600" cy="5253318"/>
          </a:xfrm>
        </p:spPr>
        <p:txBody>
          <a:bodyPr>
            <a:normAutofit/>
          </a:bodyPr>
          <a:lstStyle/>
          <a:p>
            <a:r>
              <a:rPr lang="en-IN" sz="2000" u="sng" dirty="0">
                <a:highlight>
                  <a:srgbClr val="FFFF00"/>
                </a:highlight>
              </a:rPr>
              <a:t>CREATE </a:t>
            </a:r>
          </a:p>
          <a:p>
            <a:pPr marL="0" indent="0">
              <a:buNone/>
            </a:pPr>
            <a:r>
              <a:rPr lang="en-IN" sz="2000" dirty="0"/>
              <a:t>1. Created the table based on our requirements.</a:t>
            </a:r>
          </a:p>
          <a:p>
            <a:pPr marL="0" indent="0">
              <a:buNone/>
            </a:pPr>
            <a:r>
              <a:rPr lang="en-US" sz="2000" kern="100" dirty="0">
                <a:solidFill>
                  <a:srgbClr val="374151"/>
                </a:solidFill>
                <a:effectLst/>
                <a:ea typeface="Calibri" panose="020F0502020204030204" pitchFamily="34" charset="0"/>
                <a:cs typeface="Tunga" panose="020B0502040204020203" pitchFamily="34" charset="0"/>
              </a:rPr>
              <a:t>2. Ensures that data types of inserted values match the defined types in the table schema.</a:t>
            </a:r>
            <a:endParaRPr lang="en-IN" sz="2000" dirty="0"/>
          </a:p>
          <a:p>
            <a:r>
              <a:rPr lang="en-IN" sz="2000" u="sng" dirty="0">
                <a:highlight>
                  <a:srgbClr val="FFFF00"/>
                </a:highlight>
              </a:rPr>
              <a:t>READ  </a:t>
            </a:r>
          </a:p>
          <a:p>
            <a:pPr marL="0" indent="0">
              <a:buNone/>
            </a:pPr>
            <a:r>
              <a:rPr lang="en-IN" sz="2000" dirty="0"/>
              <a:t>1.  Read the data according to requirement to get the insights from it.</a:t>
            </a:r>
          </a:p>
          <a:p>
            <a:pPr marL="0" indent="0">
              <a:buNone/>
            </a:pPr>
            <a:r>
              <a:rPr lang="en-IN" sz="2000" dirty="0"/>
              <a:t>2.</a:t>
            </a:r>
            <a:r>
              <a:rPr lang="en-US" sz="2000" kern="100" dirty="0">
                <a:effectLst/>
                <a:cs typeface="Tunga" panose="020B0502040204020203" pitchFamily="34" charset="0"/>
              </a:rPr>
              <a:t> </a:t>
            </a:r>
            <a:r>
              <a:rPr lang="en-US" sz="2000" kern="100" dirty="0">
                <a:solidFill>
                  <a:srgbClr val="374151"/>
                </a:solidFill>
                <a:effectLst/>
                <a:ea typeface="Calibri" panose="020F0502020204030204" pitchFamily="34" charset="0"/>
                <a:cs typeface="Tunga" panose="020B0502040204020203" pitchFamily="34" charset="0"/>
              </a:rPr>
              <a:t>Retrieve historical stock price data from the database.</a:t>
            </a:r>
            <a:endParaRPr lang="en-US" sz="2000" kern="100" dirty="0">
              <a:effectLst/>
              <a:cs typeface="Tunga" panose="020B0502040204020203" pitchFamily="34" charset="0"/>
            </a:endParaRPr>
          </a:p>
          <a:p>
            <a:r>
              <a:rPr lang="en-IN" sz="2000" u="sng" dirty="0">
                <a:highlight>
                  <a:srgbClr val="FFFF00"/>
                </a:highlight>
              </a:rPr>
              <a:t>UPDATE</a:t>
            </a:r>
          </a:p>
          <a:p>
            <a:pPr marL="0" indent="0">
              <a:buNone/>
            </a:pPr>
            <a:r>
              <a:rPr lang="en-US" sz="2000" kern="100" dirty="0">
                <a:solidFill>
                  <a:srgbClr val="374151"/>
                </a:solidFill>
                <a:ea typeface="Calibri" panose="020F0502020204030204" pitchFamily="34" charset="0"/>
                <a:cs typeface="Tunga" panose="020B0502040204020203" pitchFamily="34" charset="0"/>
              </a:rPr>
              <a:t>1. </a:t>
            </a:r>
            <a:r>
              <a:rPr lang="en-US" sz="2000" kern="100" dirty="0">
                <a:solidFill>
                  <a:srgbClr val="374151"/>
                </a:solidFill>
                <a:effectLst/>
                <a:ea typeface="Calibri" panose="020F0502020204030204" pitchFamily="34" charset="0"/>
                <a:cs typeface="Tunga" panose="020B0502040204020203" pitchFamily="34" charset="0"/>
              </a:rPr>
              <a:t> Modify existing historical stock price data in the database.</a:t>
            </a:r>
          </a:p>
          <a:p>
            <a:r>
              <a:rPr lang="en-US" sz="2000" u="sng" kern="100" dirty="0">
                <a:solidFill>
                  <a:srgbClr val="374151"/>
                </a:solidFill>
                <a:highlight>
                  <a:srgbClr val="FFFF00"/>
                </a:highlight>
                <a:ea typeface="Calibri" panose="020F0502020204030204" pitchFamily="34" charset="0"/>
                <a:cs typeface="Tunga" panose="020B0502040204020203" pitchFamily="34" charset="0"/>
              </a:rPr>
              <a:t>DELETE</a:t>
            </a:r>
          </a:p>
          <a:p>
            <a:pPr marL="342900" indent="-342900">
              <a:buAutoNum type="arabicPeriod"/>
            </a:pPr>
            <a:r>
              <a:rPr lang="en-US" sz="2000" kern="100" dirty="0">
                <a:solidFill>
                  <a:srgbClr val="374151"/>
                </a:solidFill>
                <a:effectLst/>
                <a:ea typeface="Calibri" panose="020F0502020204030204" pitchFamily="34" charset="0"/>
                <a:cs typeface="Tunga" panose="020B0502040204020203" pitchFamily="34" charset="0"/>
              </a:rPr>
              <a:t> Remove historical stock price data from the database.</a:t>
            </a:r>
          </a:p>
          <a:p>
            <a:pPr marL="342900" indent="-342900">
              <a:buAutoNum type="arabicPeriod"/>
            </a:pPr>
            <a:r>
              <a:rPr lang="en-US" sz="2000" kern="100" dirty="0">
                <a:solidFill>
                  <a:srgbClr val="374151"/>
                </a:solidFill>
                <a:effectLst/>
                <a:ea typeface="Calibri" panose="020F0502020204030204" pitchFamily="34" charset="0"/>
                <a:cs typeface="Tunga" panose="020B0502040204020203" pitchFamily="34" charset="0"/>
              </a:rPr>
              <a:t> Specifies the record to be deleted based on the primary key</a:t>
            </a:r>
            <a:endParaRPr lang="en-US" sz="2000" kern="100" dirty="0">
              <a:cs typeface="Tunga" panose="020B0502040204020203" pitchFamily="34" charset="0"/>
            </a:endParaRPr>
          </a:p>
          <a:p>
            <a:pPr marL="342900" indent="-342900">
              <a:buAutoNum type="arabicPeriod"/>
            </a:pPr>
            <a:r>
              <a:rPr lang="en-US" sz="2000" kern="100" dirty="0">
                <a:solidFill>
                  <a:srgbClr val="374151"/>
                </a:solidFill>
                <a:effectLst/>
                <a:ea typeface="Calibri" panose="020F0502020204030204" pitchFamily="34" charset="0"/>
                <a:cs typeface="Tunga" panose="020B0502040204020203" pitchFamily="34" charset="0"/>
              </a:rPr>
              <a:t> Instead of hard deletion, mark records as deleted (e.g., with a </a:t>
            </a:r>
            <a:r>
              <a:rPr lang="en-US" sz="2000" b="1" kern="100" dirty="0">
                <a:effectLst/>
                <a:ea typeface="Calibri" panose="020F0502020204030204" pitchFamily="34" charset="0"/>
                <a:cs typeface="Courier New" panose="02070309020205020404" pitchFamily="49" charset="0"/>
              </a:rPr>
              <a:t>deleted</a:t>
            </a:r>
            <a:r>
              <a:rPr lang="en-US" sz="2000" kern="100" dirty="0">
                <a:solidFill>
                  <a:srgbClr val="374151"/>
                </a:solidFill>
                <a:effectLst/>
                <a:ea typeface="Calibri" panose="020F0502020204030204" pitchFamily="34" charset="0"/>
                <a:cs typeface="Tunga" panose="020B0502040204020203" pitchFamily="34" charset="0"/>
              </a:rPr>
              <a:t> flag) for audit purposes.</a:t>
            </a:r>
            <a:endParaRPr lang="en-US" sz="2000" kern="100" dirty="0">
              <a:effectLst/>
              <a:cs typeface="Tunga" panose="020B0502040204020203" pitchFamily="34" charset="0"/>
            </a:endParaRPr>
          </a:p>
          <a:p>
            <a:pPr marL="0" indent="0">
              <a:buNone/>
            </a:pPr>
            <a:endParaRPr lang="en-US" sz="2400" kern="100" dirty="0">
              <a:effectLst/>
              <a:cs typeface="Tunga" panose="020B0502040204020203" pitchFamily="34" charset="0"/>
            </a:endParaRPr>
          </a:p>
          <a:p>
            <a:pPr marL="0" indent="0">
              <a:buNone/>
            </a:pPr>
            <a:endParaRPr lang="en-IN" dirty="0"/>
          </a:p>
        </p:txBody>
      </p:sp>
    </p:spTree>
    <p:extLst>
      <p:ext uri="{BB962C8B-B14F-4D97-AF65-F5344CB8AC3E}">
        <p14:creationId xmlns:p14="http://schemas.microsoft.com/office/powerpoint/2010/main" val="188997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63574-7624-AD67-9B24-308AF24A0F9F}"/>
              </a:ext>
            </a:extLst>
          </p:cNvPr>
          <p:cNvSpPr>
            <a:spLocks noGrp="1"/>
          </p:cNvSpPr>
          <p:nvPr>
            <p:ph type="title"/>
          </p:nvPr>
        </p:nvSpPr>
        <p:spPr>
          <a:xfrm>
            <a:off x="838200" y="107577"/>
            <a:ext cx="10515600" cy="627529"/>
          </a:xfrm>
        </p:spPr>
        <p:txBody>
          <a:bodyPr>
            <a:normAutofit/>
          </a:bodyPr>
          <a:lstStyle/>
          <a:p>
            <a:r>
              <a:rPr lang="en-IN" sz="3600" dirty="0"/>
              <a:t>Key Findings / Insights from Data</a:t>
            </a:r>
          </a:p>
        </p:txBody>
      </p:sp>
      <p:pic>
        <p:nvPicPr>
          <p:cNvPr id="5" name="Content Placeholder 4">
            <a:extLst>
              <a:ext uri="{FF2B5EF4-FFF2-40B4-BE49-F238E27FC236}">
                <a16:creationId xmlns:a16="http://schemas.microsoft.com/office/drawing/2014/main" id="{2F1EB475-05B3-DDEE-3E17-AA9EC66E9E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41" y="735106"/>
            <a:ext cx="5208493" cy="6032871"/>
          </a:xfrm>
        </p:spPr>
      </p:pic>
      <p:pic>
        <p:nvPicPr>
          <p:cNvPr id="7" name="Picture 6">
            <a:extLst>
              <a:ext uri="{FF2B5EF4-FFF2-40B4-BE49-F238E27FC236}">
                <a16:creationId xmlns:a16="http://schemas.microsoft.com/office/drawing/2014/main" id="{6076F31F-3D88-7DBF-0878-9FFE10D7C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7434" y="645459"/>
            <a:ext cx="6714565" cy="6122519"/>
          </a:xfrm>
          <a:prstGeom prst="rect">
            <a:avLst/>
          </a:prstGeom>
        </p:spPr>
      </p:pic>
    </p:spTree>
    <p:extLst>
      <p:ext uri="{BB962C8B-B14F-4D97-AF65-F5344CB8AC3E}">
        <p14:creationId xmlns:p14="http://schemas.microsoft.com/office/powerpoint/2010/main" val="359096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8A2DD0-87A7-BC47-78BE-088DB19BEA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90282"/>
            <a:ext cx="5558118" cy="6167718"/>
          </a:xfrm>
        </p:spPr>
      </p:pic>
      <p:pic>
        <p:nvPicPr>
          <p:cNvPr id="7" name="Picture 6">
            <a:extLst>
              <a:ext uri="{FF2B5EF4-FFF2-40B4-BE49-F238E27FC236}">
                <a16:creationId xmlns:a16="http://schemas.microsoft.com/office/drawing/2014/main" id="{889570A2-ACA1-93AB-635A-28F8A4AB0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6729" y="690282"/>
            <a:ext cx="6535271" cy="6101512"/>
          </a:xfrm>
          <a:prstGeom prst="rect">
            <a:avLst/>
          </a:prstGeom>
        </p:spPr>
      </p:pic>
    </p:spTree>
    <p:extLst>
      <p:ext uri="{BB962C8B-B14F-4D97-AF65-F5344CB8AC3E}">
        <p14:creationId xmlns:p14="http://schemas.microsoft.com/office/powerpoint/2010/main" val="1484449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CEBA95-A2F3-29CA-683B-E72E6FDD96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77813"/>
            <a:ext cx="5262282" cy="6696075"/>
          </a:xfrm>
        </p:spPr>
      </p:pic>
      <p:pic>
        <p:nvPicPr>
          <p:cNvPr id="7" name="Picture 6">
            <a:extLst>
              <a:ext uri="{FF2B5EF4-FFF2-40B4-BE49-F238E27FC236}">
                <a16:creationId xmlns:a16="http://schemas.microsoft.com/office/drawing/2014/main" id="{F2C5C326-663B-CA86-CFDF-E510E54E1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282" y="358588"/>
            <a:ext cx="7028330" cy="6409390"/>
          </a:xfrm>
          <a:prstGeom prst="rect">
            <a:avLst/>
          </a:prstGeom>
        </p:spPr>
      </p:pic>
    </p:spTree>
    <p:extLst>
      <p:ext uri="{BB962C8B-B14F-4D97-AF65-F5344CB8AC3E}">
        <p14:creationId xmlns:p14="http://schemas.microsoft.com/office/powerpoint/2010/main" val="819276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6A6B-EC59-21D0-63B3-4924BBBAC34F}"/>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381D58DC-5F1B-ED0E-A975-AE48D2C373E2}"/>
              </a:ext>
            </a:extLst>
          </p:cNvPr>
          <p:cNvSpPr>
            <a:spLocks noGrp="1"/>
          </p:cNvSpPr>
          <p:nvPr>
            <p:ph idx="1"/>
          </p:nvPr>
        </p:nvSpPr>
        <p:spPr/>
        <p:txBody>
          <a:bodyPr/>
          <a:lstStyle/>
          <a:p>
            <a:pPr marL="514350" indent="-514350">
              <a:buFont typeface="+mj-lt"/>
              <a:buAutoNum type="arabicPeriod"/>
            </a:pPr>
            <a:r>
              <a:rPr lang="en-IN" dirty="0"/>
              <a:t>You can add data according to your need and do analysis on the data</a:t>
            </a:r>
          </a:p>
          <a:p>
            <a:pPr marL="514350" indent="-514350">
              <a:buFont typeface="+mj-lt"/>
              <a:buAutoNum type="arabicPeriod"/>
            </a:pPr>
            <a:r>
              <a:rPr lang="en-IN" dirty="0"/>
              <a:t>Since we tested the various indicators in this project so you can apply the ML model according the requirement and gain the knowledge of the data which can be helpful for investment purpose.</a:t>
            </a:r>
          </a:p>
          <a:p>
            <a:pPr marL="514350" indent="-514350">
              <a:buFont typeface="+mj-lt"/>
              <a:buAutoNum type="arabicPeriod"/>
            </a:pPr>
            <a:r>
              <a:rPr lang="en-IN" dirty="0"/>
              <a:t>Just by adding some HTML and CSS we can deploy our model as well so people can access the data.</a:t>
            </a:r>
          </a:p>
        </p:txBody>
      </p:sp>
    </p:spTree>
    <p:extLst>
      <p:ext uri="{BB962C8B-B14F-4D97-AF65-F5344CB8AC3E}">
        <p14:creationId xmlns:p14="http://schemas.microsoft.com/office/powerpoint/2010/main" val="2202346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290</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Tunga</vt:lpstr>
      <vt:lpstr>Office Theme</vt:lpstr>
      <vt:lpstr>Stock price prediction project</vt:lpstr>
      <vt:lpstr>Key terminologies</vt:lpstr>
      <vt:lpstr>CRUD operations</vt:lpstr>
      <vt:lpstr>Key Findings / Insights from Data</vt:lpstr>
      <vt:lpstr>PowerPoint Presentation</vt:lpstr>
      <vt:lpstr>PowerPoint Presentation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project</dc:title>
  <dc:creator>Prasad Reure</dc:creator>
  <cp:lastModifiedBy>Prasad Reure</cp:lastModifiedBy>
  <cp:revision>12</cp:revision>
  <dcterms:created xsi:type="dcterms:W3CDTF">2024-01-25T10:05:47Z</dcterms:created>
  <dcterms:modified xsi:type="dcterms:W3CDTF">2024-02-05T13:53:58Z</dcterms:modified>
</cp:coreProperties>
</file>