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31">
          <p15:clr>
            <a:srgbClr val="A4A3A4"/>
          </p15:clr>
        </p15:guide>
        <p15:guide id="2" pos="2124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1" orient="horz"/>
        <p:guide pos="21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3715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142937" y="2971885"/>
            <a:ext cx="861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Hari Prasad 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NO:24bsai127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NMID: 8B6B6C81F6150679F95412C406768394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B.Sc.,ARTIFICIAL INTELLIGENCE AND MACHINE LEARNING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SRI KRISHNA ADITHYA COLLEGE OF ARTS AND SCIENCE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UNIVERSITY:BHARATHIYAR UNIVERSITY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67" name="Google Shape;67;p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950" y="1325625"/>
            <a:ext cx="2397049" cy="532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650" y="1325625"/>
            <a:ext cx="2397049" cy="532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05000" y="2514600"/>
            <a:ext cx="5739765" cy="259651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t> Completed a professional portfolio website that highlights profile and projects.</a:t>
            </a:r>
          </a:p>
          <a:p>
            <a:pPr marL="285750" indent="-285750">
              <a:buFont typeface="Wingdings" panose="05000000000000000000" charset="0"/>
              <a:buChar char="q"/>
            </a:pPr>
          </a:p>
          <a:p>
            <a:pPr marL="285750" indent="-285750">
              <a:buFont typeface="Wingdings" panose="05000000000000000000" charset="0"/>
              <a:buChar char="q"/>
            </a:pPr>
            <a:r>
              <a:t>Next steps: add project pages or live demos, connect a backend or email service to receive messages, add GitHub &amp; LinkedIn links.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Text Box 20"/>
          <p:cNvSpPr txBox="1"/>
          <p:nvPr/>
        </p:nvSpPr>
        <p:spPr>
          <a:xfrm>
            <a:off x="3733800" y="2743200"/>
            <a:ext cx="35140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</a:t>
            </a:r>
            <a:r>
              <a:rPr 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</a:t>
            </a:r>
            <a:r>
              <a:rPr lang="en-IN" alt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ORTFOLIO</a:t>
            </a:r>
            <a:r>
              <a:rPr lang="en-US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US" b="1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58" name="Google Shape;58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2509807" y="1041533"/>
            <a:ext cx="5029200" cy="4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495425" y="2097405"/>
            <a:ext cx="5688965" cy="2846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Build a responsive personal portfolio website titled My Portfolio to showcase my profile, projects and contact details.</a:t>
            </a: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indent="0">
              <a:buFont typeface="Wingdings" panose="05000000000000000000" charset="0"/>
              <a:buNone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Provide a simple, professional online resume and project showcase for internships and interviews.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572260" y="2438400"/>
            <a:ext cx="6275705" cy="191833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t>Single-page responsive site using HTML, CSS, JavaScript.</a:t>
            </a:r>
          </a:p>
          <a:p>
            <a:pPr marL="285750" indent="-285750">
              <a:buFont typeface="Wingdings" panose="05000000000000000000" charset="0"/>
              <a:buChar char="q"/>
            </a:pPr>
          </a:p>
          <a:p>
            <a:pPr marL="285750" indent="-285750">
              <a:buFont typeface="Wingdings" panose="05000000000000000000" charset="0"/>
              <a:buChar char="q"/>
            </a:pPr>
            <a:r>
              <a:t> Sections: Header (Hello + intro + View My Work), Centered About Me (profile photo + AI/ML student lines), Projects (3 cards), Contact form (prefilled), Footer.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</a:t>
            </a:r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133600" y="2057400"/>
            <a:ext cx="5080000" cy="2861310"/>
          </a:xfrm>
          <a:prstGeom prst="rect">
            <a:avLst/>
          </a:prstGeom>
        </p:spPr>
        <p:txBody>
          <a:bodyPr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t>Recruiters &amp; employers — quickly review profile and projects</a:t>
            </a:r>
            <a:r>
              <a:rPr lang="en-IN"/>
              <a:t>.</a:t>
            </a:r>
            <a:endParaRPr lang="en-IN"/>
          </a:p>
          <a:p>
            <a:pPr marL="285750" indent="-285750">
              <a:buFont typeface="Wingdings" panose="05000000000000000000" charset="0"/>
              <a:buChar char="q"/>
            </a:pPr>
          </a:p>
          <a:p>
            <a:pPr marL="285750" indent="-285750">
              <a:buFont typeface="Wingdings" panose="05000000000000000000" charset="0"/>
              <a:buChar char="q"/>
            </a:pPr>
            <a:r>
              <a:t>Project guides &amp; faculty — assess academic work.</a:t>
            </a:r>
          </a:p>
          <a:p>
            <a:pPr marL="285750" indent="-285750">
              <a:buFont typeface="Wingdings" panose="05000000000000000000" charset="0"/>
              <a:buChar char="q"/>
            </a:pPr>
          </a:p>
          <a:p>
            <a:pPr marL="285750" indent="-285750">
              <a:buFont typeface="Wingdings" panose="05000000000000000000" charset="0"/>
              <a:buChar char="q"/>
            </a:pPr>
            <a:r>
              <a:t>Peers &amp; collaborators — learn about skills and contact info.</a:t>
            </a:r>
          </a:p>
          <a:p>
            <a:pPr marL="285750" indent="-285750">
              <a:buFont typeface="Wingdings" panose="05000000000000000000" charset="0"/>
              <a:buChar char="q"/>
            </a:pPr>
          </a:p>
          <a:p>
            <a:pPr marL="285750" indent="-285750">
              <a:buFont typeface="Wingdings" panose="05000000000000000000" charset="0"/>
              <a:buChar char="q"/>
            </a:pPr>
            <a:r>
              <a:t>Self — digital resume for applications and interviews.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019300"/>
            <a:ext cx="43713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HTML5 — page structure</a:t>
            </a: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CSS3 — responsive layout &amp; styling</a:t>
            </a: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JavaScript — smooth scroll, form validation &amp; footer year</a:t>
            </a: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CodePen — rapid development and live preview</a:t>
            </a: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Image hosting (i.ibb.co) — profile picture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743075" y="1828800"/>
            <a:ext cx="5539105" cy="396938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t> Clean hero header with title and View My Work button.</a:t>
            </a:r>
          </a:p>
          <a:p>
            <a:pPr marL="285750" indent="-285750">
              <a:buFont typeface="Wingdings" panose="05000000000000000000" charset="0"/>
              <a:buChar char="q"/>
            </a:pPr>
          </a:p>
          <a:p>
            <a:pPr marL="285750" indent="-285750">
              <a:buFont typeface="Wingdings" panose="05000000000000000000" charset="0"/>
              <a:buChar char="q"/>
            </a:pPr>
            <a:r>
              <a:t>Centered About Me with round profile photo and two-line AI/ML student description.</a:t>
            </a:r>
          </a:p>
          <a:p>
            <a:pPr marL="285750" indent="-285750">
              <a:buFont typeface="Wingdings" panose="05000000000000000000" charset="0"/>
              <a:buChar char="q"/>
            </a:pPr>
          </a:p>
          <a:p>
            <a:pPr marL="285750" indent="-285750">
              <a:buFont typeface="Wingdings" panose="05000000000000000000" charset="0"/>
              <a:buChar char="q"/>
            </a:pPr>
            <a:r>
              <a:t>Projects section with three horizontal cards: Online Voting System, My Portfolio, Stress Management Sensor.</a:t>
            </a:r>
          </a:p>
          <a:p>
            <a:pPr marL="285750" indent="-285750">
              <a:buFont typeface="Wingdings" panose="05000000000000000000" charset="0"/>
              <a:buChar char="q"/>
            </a:pPr>
          </a:p>
          <a:p>
            <a:pPr marL="285750" indent="-285750">
              <a:buFont typeface="Wingdings" panose="05000000000000000000" charset="0"/>
              <a:buChar char="q"/>
            </a:pPr>
            <a:r>
              <a:t>Contact section: vertical single-field inputs (Name, Email, Phone) and Send button.</a:t>
            </a:r>
          </a:p>
          <a:p>
            <a:pPr marL="285750" indent="-285750">
              <a:buFont typeface="Wingdings" panose="05000000000000000000" charset="0"/>
              <a:buChar char="q"/>
            </a:pPr>
          </a:p>
          <a:p>
            <a:pPr marL="285750" indent="-285750">
              <a:buFont typeface="Wingdings" panose="05000000000000000000" charset="0"/>
              <a:buChar char="q"/>
            </a:pPr>
            <a:r>
              <a:t>Footer with current year.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2209800" y="1981200"/>
            <a:ext cx="5080000" cy="2861310"/>
          </a:xfrm>
          <a:prstGeom prst="rect">
            <a:avLst/>
          </a:prstGeom>
        </p:spPr>
        <p:txBody>
          <a:bodyPr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t>Responsive design (desktop &amp; mobile).</a:t>
            </a:r>
          </a:p>
          <a:p>
            <a:pPr marL="285750" indent="-285750">
              <a:buFont typeface="Wingdings" panose="05000000000000000000" charset="0"/>
              <a:buChar char="q"/>
            </a:pPr>
          </a:p>
          <a:p>
            <a:pPr marL="285750" indent="-285750">
              <a:buFont typeface="Wingdings" panose="05000000000000000000" charset="0"/>
              <a:buChar char="q"/>
            </a:pPr>
            <a:r>
              <a:t>Smooth scroll navigation to Projects.</a:t>
            </a:r>
          </a:p>
          <a:p>
            <a:pPr marL="285750" indent="-285750">
              <a:buFont typeface="Wingdings" panose="05000000000000000000" charset="0"/>
              <a:buChar char="q"/>
            </a:pPr>
          </a:p>
          <a:p>
            <a:pPr marL="285750" indent="-285750">
              <a:buFont typeface="Wingdings" panose="05000000000000000000" charset="0"/>
              <a:buChar char="q"/>
            </a:pPr>
            <a:r>
              <a:t>Pre-filled contact form fields (Name: Mugesh S; Email &amp; Phone provided).</a:t>
            </a:r>
          </a:p>
          <a:p>
            <a:pPr marL="285750" indent="-285750">
              <a:buFont typeface="Wingdings" panose="05000000000000000000" charset="0"/>
              <a:buChar char="q"/>
            </a:pPr>
          </a:p>
          <a:p>
            <a:pPr marL="285750" indent="-285750">
              <a:buFont typeface="Wingdings" panose="05000000000000000000" charset="0"/>
              <a:buChar char="q"/>
            </a:pPr>
            <a:r>
              <a:t>Client-side validation and demo submission.</a:t>
            </a:r>
          </a:p>
          <a:p>
            <a:pPr marL="285750" indent="-285750">
              <a:buFont typeface="Wingdings" panose="05000000000000000000" charset="0"/>
              <a:buChar char="q"/>
            </a:pPr>
          </a:p>
          <a:p>
            <a:pPr marL="285750" indent="-285750">
              <a:buFont typeface="Wingdings" panose="05000000000000000000" charset="0"/>
              <a:buChar char="q"/>
            </a:pPr>
            <a:r>
              <a:t>Lightweight, clean, and easy to extend.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