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14"/>
  </p:notesMasterIdLst>
  <p:sldIdLst>
    <p:sldId id="256" r:id="rId4"/>
    <p:sldId id="257" r:id="rId5"/>
    <p:sldId id="265" r:id="rId6"/>
    <p:sldId id="267" r:id="rId7"/>
    <p:sldId id="270" r:id="rId8"/>
    <p:sldId id="260" r:id="rId9"/>
    <p:sldId id="271" r:id="rId10"/>
    <p:sldId id="276" r:id="rId11"/>
    <p:sldId id="275" r:id="rId12"/>
    <p:sldId id="273" r:id="rId13"/>
  </p:sldIdLst>
  <p:sldSz cx="9144000" cy="5143500" type="screen16x9"/>
  <p:notesSz cx="9144000" cy="6858000"/>
  <p:defaultTextStyle>
    <a:defPPr>
      <a:defRPr lang="en-US"/>
    </a:defPPr>
    <a:lvl1pPr marL="0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9761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9519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9280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19039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48800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78560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08319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38080" algn="l" defTabSz="8595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6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9361B-B19E-4FF8-BA73-87ACCBF56A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91BEA-9AEE-476D-994C-3ABA6903763E}">
      <dgm:prSet phldrT="[Text]" custT="1"/>
      <dgm:spPr/>
      <dgm:t>
        <a:bodyPr/>
        <a:lstStyle/>
        <a:p>
          <a:r>
            <a:rPr lang="en-US" sz="1200" b="0" i="0" dirty="0" smtClean="0">
              <a:latin typeface="Roboto Medium"/>
            </a:rPr>
            <a:t>To predict the store sales for each store in the test set for the next two months.</a:t>
          </a:r>
          <a:endParaRPr lang="en-US" sz="1200" b="0" dirty="0">
            <a:latin typeface="Roboto Medium"/>
          </a:endParaRPr>
        </a:p>
      </dgm:t>
    </dgm:pt>
    <dgm:pt modelId="{847D6670-BAD0-4D3D-8B26-522CF2478329}" type="parTrans" cxnId="{7346789B-163B-4791-BB3C-09E6EB5C1586}">
      <dgm:prSet/>
      <dgm:spPr/>
      <dgm:t>
        <a:bodyPr/>
        <a:lstStyle/>
        <a:p>
          <a:endParaRPr lang="en-US"/>
        </a:p>
      </dgm:t>
    </dgm:pt>
    <dgm:pt modelId="{292F000F-7BC7-4C70-BC30-872DAE822FBD}" type="sibTrans" cxnId="{7346789B-163B-4791-BB3C-09E6EB5C1586}">
      <dgm:prSet/>
      <dgm:spPr/>
      <dgm:t>
        <a:bodyPr/>
        <a:lstStyle/>
        <a:p>
          <a:endParaRPr lang="en-US"/>
        </a:p>
      </dgm:t>
    </dgm:pt>
    <dgm:pt modelId="{AA25A462-B7F6-407F-903D-67EE724DA719}" type="pres">
      <dgm:prSet presAssocID="{E589361B-B19E-4FF8-BA73-87ACCBF56A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043E6-44D7-4A62-8613-44013052AE9A}" type="pres">
      <dgm:prSet presAssocID="{EA591BEA-9AEE-476D-994C-3ABA6903763E}" presName="parentLin" presStyleCnt="0"/>
      <dgm:spPr/>
    </dgm:pt>
    <dgm:pt modelId="{789CF232-E937-404F-8F5D-5986B7273146}" type="pres">
      <dgm:prSet presAssocID="{EA591BEA-9AEE-476D-994C-3ABA6903763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83C3060-C86D-4F83-9536-4849E43F7E23}" type="pres">
      <dgm:prSet presAssocID="{EA591BEA-9AEE-476D-994C-3ABA6903763E}" presName="parentText" presStyleLbl="node1" presStyleIdx="0" presStyleCnt="1" custScaleY="32343" custLinFactNeighborY="-330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5E2EC-411F-4F63-87CB-709F69FC7427}" type="pres">
      <dgm:prSet presAssocID="{EA591BEA-9AEE-476D-994C-3ABA6903763E}" presName="negativeSpace" presStyleCnt="0"/>
      <dgm:spPr/>
    </dgm:pt>
    <dgm:pt modelId="{7D274B95-D9B6-4676-8A54-AC936A9CF9F6}" type="pres">
      <dgm:prSet presAssocID="{EA591BEA-9AEE-476D-994C-3ABA6903763E}" presName="childText" presStyleLbl="conFgAcc1" presStyleIdx="0" presStyleCnt="1" custScaleY="49460">
        <dgm:presLayoutVars>
          <dgm:bulletEnabled val="1"/>
        </dgm:presLayoutVars>
      </dgm:prSet>
      <dgm:spPr/>
    </dgm:pt>
  </dgm:ptLst>
  <dgm:cxnLst>
    <dgm:cxn modelId="{1EC1AD5B-3EDD-4FE8-9FBB-9F3A7506FA3E}" type="presOf" srcId="{EA591BEA-9AEE-476D-994C-3ABA6903763E}" destId="{C83C3060-C86D-4F83-9536-4849E43F7E23}" srcOrd="1" destOrd="0" presId="urn:microsoft.com/office/officeart/2005/8/layout/list1"/>
    <dgm:cxn modelId="{66D3721E-1148-47BC-8673-3CC7235EF0E0}" type="presOf" srcId="{E589361B-B19E-4FF8-BA73-87ACCBF56A09}" destId="{AA25A462-B7F6-407F-903D-67EE724DA719}" srcOrd="0" destOrd="0" presId="urn:microsoft.com/office/officeart/2005/8/layout/list1"/>
    <dgm:cxn modelId="{7346789B-163B-4791-BB3C-09E6EB5C1586}" srcId="{E589361B-B19E-4FF8-BA73-87ACCBF56A09}" destId="{EA591BEA-9AEE-476D-994C-3ABA6903763E}" srcOrd="0" destOrd="0" parTransId="{847D6670-BAD0-4D3D-8B26-522CF2478329}" sibTransId="{292F000F-7BC7-4C70-BC30-872DAE822FBD}"/>
    <dgm:cxn modelId="{8DCCE0C0-1DC9-4D8B-A5FF-4A7B8D44CFB2}" type="presOf" srcId="{EA591BEA-9AEE-476D-994C-3ABA6903763E}" destId="{789CF232-E937-404F-8F5D-5986B7273146}" srcOrd="0" destOrd="0" presId="urn:microsoft.com/office/officeart/2005/8/layout/list1"/>
    <dgm:cxn modelId="{9562CE35-DA54-4AAD-9642-B9007923F382}" type="presParOf" srcId="{AA25A462-B7F6-407F-903D-67EE724DA719}" destId="{FCC043E6-44D7-4A62-8613-44013052AE9A}" srcOrd="0" destOrd="0" presId="urn:microsoft.com/office/officeart/2005/8/layout/list1"/>
    <dgm:cxn modelId="{88F08E01-9791-4A08-A894-3CAAD4F52B7A}" type="presParOf" srcId="{FCC043E6-44D7-4A62-8613-44013052AE9A}" destId="{789CF232-E937-404F-8F5D-5986B7273146}" srcOrd="0" destOrd="0" presId="urn:microsoft.com/office/officeart/2005/8/layout/list1"/>
    <dgm:cxn modelId="{D14532F6-C4A8-44DF-8A3E-7015FACF4EE1}" type="presParOf" srcId="{FCC043E6-44D7-4A62-8613-44013052AE9A}" destId="{C83C3060-C86D-4F83-9536-4849E43F7E23}" srcOrd="1" destOrd="0" presId="urn:microsoft.com/office/officeart/2005/8/layout/list1"/>
    <dgm:cxn modelId="{5CE8D807-B642-4609-9D08-DFE9A1728664}" type="presParOf" srcId="{AA25A462-B7F6-407F-903D-67EE724DA719}" destId="{7F45E2EC-411F-4F63-87CB-709F69FC7427}" srcOrd="1" destOrd="0" presId="urn:microsoft.com/office/officeart/2005/8/layout/list1"/>
    <dgm:cxn modelId="{AD66D361-B35A-42C6-A2FC-8084B38B4992}" type="presParOf" srcId="{AA25A462-B7F6-407F-903D-67EE724DA719}" destId="{7D274B95-D9B6-4676-8A54-AC936A9CF9F6}" srcOrd="2" destOrd="0" presId="urn:microsoft.com/office/officeart/2005/8/layout/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Data Pre processing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 sz="1100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 sz="1100"/>
        </a:p>
      </dgm:t>
    </dgm:pt>
    <dgm:pt modelId="{21445257-3117-4265-BFD4-45298639593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Exploratory Data Analysis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 sz="1100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 sz="1100"/>
        </a:p>
      </dgm:t>
    </dgm:pt>
    <dgm:pt modelId="{8AD25A63-BBA6-448F-94CE-C5E5EDDA478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Engineering</a:t>
          </a:r>
          <a:endParaRPr lang="en-US" sz="1100" dirty="0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 sz="110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 sz="1100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DCFB1-2057-4899-99F3-BBEC4730AC57}" type="presOf" srcId="{21445257-3117-4265-BFD4-45298639593B}" destId="{780A9322-269A-444A-920E-B84DB85217C5}" srcOrd="0" destOrd="0" presId="urn:microsoft.com/office/officeart/2005/8/layout/chevron1"/>
    <dgm:cxn modelId="{0775B87A-9EFF-42AD-96EB-601CD105AA5A}" type="presOf" srcId="{D69B26DA-0602-46D8-83E0-95C175B32DA2}" destId="{C031906A-B7E2-4875-A7AB-19B86D9B2FF5}" srcOrd="0" destOrd="0" presId="urn:microsoft.com/office/officeart/2005/8/layout/chevron1"/>
    <dgm:cxn modelId="{4745B19E-7644-4C6C-A121-FB5EA8642929}" type="presOf" srcId="{8AD25A63-BBA6-448F-94CE-C5E5EDDA478E}" destId="{A8F75A1F-0DAB-49FE-ABA3-7A15F8C0C08C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EE9EB5FD-E745-457C-AB0E-DAB50A6C36E1}" type="presOf" srcId="{11316C8C-3A53-4B34-8857-C8D54B0E1B71}" destId="{941CA13D-AA1D-4159-B36B-55BD188F0BB4}" srcOrd="0" destOrd="0" presId="urn:microsoft.com/office/officeart/2005/8/layout/chevron1"/>
    <dgm:cxn modelId="{DB52255B-12E0-4DD6-B707-5EE4681BC627}" type="presParOf" srcId="{C031906A-B7E2-4875-A7AB-19B86D9B2FF5}" destId="{941CA13D-AA1D-4159-B36B-55BD188F0BB4}" srcOrd="0" destOrd="0" presId="urn:microsoft.com/office/officeart/2005/8/layout/chevron1"/>
    <dgm:cxn modelId="{641EBC0D-4BA4-458E-86C0-0288114A0678}" type="presParOf" srcId="{C031906A-B7E2-4875-A7AB-19B86D9B2FF5}" destId="{9BB8F381-8796-4A96-956B-B3741F069D00}" srcOrd="1" destOrd="0" presId="urn:microsoft.com/office/officeart/2005/8/layout/chevron1"/>
    <dgm:cxn modelId="{FB9E313A-AA97-4DFC-9AD6-CC6F7C3FCA23}" type="presParOf" srcId="{C031906A-B7E2-4875-A7AB-19B86D9B2FF5}" destId="{780A9322-269A-444A-920E-B84DB85217C5}" srcOrd="2" destOrd="0" presId="urn:microsoft.com/office/officeart/2005/8/layout/chevron1"/>
    <dgm:cxn modelId="{F0455A70-D9D7-4E93-ADC2-B6D425C1C8FF}" type="presParOf" srcId="{C031906A-B7E2-4875-A7AB-19B86D9B2FF5}" destId="{B08D711B-B430-4630-80FA-3DD898A49D3C}" srcOrd="3" destOrd="0" presId="urn:microsoft.com/office/officeart/2005/8/layout/chevron1"/>
    <dgm:cxn modelId="{A581D224-7623-4548-9FF4-61CFEA4B402F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</a:t>
          </a:r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Scaling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/>
        </a:p>
      </dgm:t>
    </dgm:pt>
    <dgm:pt modelId="{21445257-3117-4265-BFD4-45298639593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Validation </a:t>
          </a:r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Strategy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/>
        </a:p>
      </dgm:t>
    </dgm:pt>
    <dgm:pt modelId="{8AD25A63-BBA6-448F-94CE-C5E5EDDA478E}">
      <dgm:prSet phldrT="[Text]" custT="1"/>
      <dgm:spPr/>
      <dgm:t>
        <a:bodyPr/>
        <a:lstStyle/>
        <a:p>
          <a:r>
            <a:rPr lang="en-IN" sz="1100" dirty="0" smtClean="0"/>
            <a:t>Model Building &amp; Comparison</a:t>
          </a:r>
          <a:endParaRPr lang="en-US" sz="1100" dirty="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52097-E9C4-4226-996A-2A53AA41A05B}" type="presOf" srcId="{21445257-3117-4265-BFD4-45298639593B}" destId="{780A9322-269A-444A-920E-B84DB85217C5}" srcOrd="0" destOrd="0" presId="urn:microsoft.com/office/officeart/2005/8/layout/chevron1"/>
    <dgm:cxn modelId="{1CFC418D-7DD8-40F0-BB19-00742B152665}" type="presOf" srcId="{D69B26DA-0602-46D8-83E0-95C175B32DA2}" destId="{C031906A-B7E2-4875-A7AB-19B86D9B2FF5}" srcOrd="0" destOrd="0" presId="urn:microsoft.com/office/officeart/2005/8/layout/chevron1"/>
    <dgm:cxn modelId="{B9B6B4D4-15E1-4D80-BD52-C3C9C062E05D}" type="presOf" srcId="{11316C8C-3A53-4B34-8857-C8D54B0E1B71}" destId="{941CA13D-AA1D-4159-B36B-55BD188F0BB4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D87FDFD9-C0EC-47B4-BBBA-90B2A6AA6453}" type="presOf" srcId="{8AD25A63-BBA6-448F-94CE-C5E5EDDA478E}" destId="{A8F75A1F-0DAB-49FE-ABA3-7A15F8C0C08C}" srcOrd="0" destOrd="0" presId="urn:microsoft.com/office/officeart/2005/8/layout/chevron1"/>
    <dgm:cxn modelId="{03C83345-D548-45A1-968A-1E755B4A2471}" type="presParOf" srcId="{C031906A-B7E2-4875-A7AB-19B86D9B2FF5}" destId="{941CA13D-AA1D-4159-B36B-55BD188F0BB4}" srcOrd="0" destOrd="0" presId="urn:microsoft.com/office/officeart/2005/8/layout/chevron1"/>
    <dgm:cxn modelId="{D6BB2CD8-E4BC-48E2-8928-84AAE18523E2}" type="presParOf" srcId="{C031906A-B7E2-4875-A7AB-19B86D9B2FF5}" destId="{9BB8F381-8796-4A96-956B-B3741F069D00}" srcOrd="1" destOrd="0" presId="urn:microsoft.com/office/officeart/2005/8/layout/chevron1"/>
    <dgm:cxn modelId="{33B94386-89BC-46E3-9670-7C50917A23B9}" type="presParOf" srcId="{C031906A-B7E2-4875-A7AB-19B86D9B2FF5}" destId="{780A9322-269A-444A-920E-B84DB85217C5}" srcOrd="2" destOrd="0" presId="urn:microsoft.com/office/officeart/2005/8/layout/chevron1"/>
    <dgm:cxn modelId="{A6B86570-2A4A-49D1-ADEF-E37AD397D8B3}" type="presParOf" srcId="{C031906A-B7E2-4875-A7AB-19B86D9B2FF5}" destId="{B08D711B-B430-4630-80FA-3DD898A49D3C}" srcOrd="3" destOrd="0" presId="urn:microsoft.com/office/officeart/2005/8/layout/chevron1"/>
    <dgm:cxn modelId="{4AE8BE2B-B59E-4CF6-BD4F-2E71E086A7D8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Data Pre processing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 sz="1100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 sz="1100"/>
        </a:p>
      </dgm:t>
    </dgm:pt>
    <dgm:pt modelId="{21445257-3117-4265-BFD4-45298639593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Exploratory Data Analysis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 sz="1100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 sz="1100"/>
        </a:p>
      </dgm:t>
    </dgm:pt>
    <dgm:pt modelId="{8AD25A63-BBA6-448F-94CE-C5E5EDDA478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Engineering</a:t>
          </a:r>
          <a:endParaRPr lang="en-US" sz="1100" dirty="0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 sz="110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 sz="1100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123000-7CDB-4D8B-A6E0-6B8BDAEBEFF5}" type="presOf" srcId="{D69B26DA-0602-46D8-83E0-95C175B32DA2}" destId="{C031906A-B7E2-4875-A7AB-19B86D9B2FF5}" srcOrd="0" destOrd="0" presId="urn:microsoft.com/office/officeart/2005/8/layout/chevron1"/>
    <dgm:cxn modelId="{1FE96C82-C7E7-4979-A246-E0D2A10296FC}" type="presOf" srcId="{21445257-3117-4265-BFD4-45298639593B}" destId="{780A9322-269A-444A-920E-B84DB85217C5}" srcOrd="0" destOrd="0" presId="urn:microsoft.com/office/officeart/2005/8/layout/chevron1"/>
    <dgm:cxn modelId="{9D785A4D-4772-4060-9246-1A8EFC3B9459}" type="presOf" srcId="{8AD25A63-BBA6-448F-94CE-C5E5EDDA478E}" destId="{A8F75A1F-0DAB-49FE-ABA3-7A15F8C0C08C}" srcOrd="0" destOrd="0" presId="urn:microsoft.com/office/officeart/2005/8/layout/chevron1"/>
    <dgm:cxn modelId="{3FAC479D-97A9-4C2A-AF43-D85C92AD6F87}" type="presOf" srcId="{11316C8C-3A53-4B34-8857-C8D54B0E1B71}" destId="{941CA13D-AA1D-4159-B36B-55BD188F0BB4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7A355603-C15F-472A-B566-1595FE0FEAA9}" type="presParOf" srcId="{C031906A-B7E2-4875-A7AB-19B86D9B2FF5}" destId="{941CA13D-AA1D-4159-B36B-55BD188F0BB4}" srcOrd="0" destOrd="0" presId="urn:microsoft.com/office/officeart/2005/8/layout/chevron1"/>
    <dgm:cxn modelId="{53BB11C4-79BC-4402-BAA3-41E171C129A3}" type="presParOf" srcId="{C031906A-B7E2-4875-A7AB-19B86D9B2FF5}" destId="{9BB8F381-8796-4A96-956B-B3741F069D00}" srcOrd="1" destOrd="0" presId="urn:microsoft.com/office/officeart/2005/8/layout/chevron1"/>
    <dgm:cxn modelId="{0277DA1E-4639-44BC-B39B-84BD6D1B41E0}" type="presParOf" srcId="{C031906A-B7E2-4875-A7AB-19B86D9B2FF5}" destId="{780A9322-269A-444A-920E-B84DB85217C5}" srcOrd="2" destOrd="0" presId="urn:microsoft.com/office/officeart/2005/8/layout/chevron1"/>
    <dgm:cxn modelId="{1953AF96-9CFC-4953-AA5E-627A20FD8080}" type="presParOf" srcId="{C031906A-B7E2-4875-A7AB-19B86D9B2FF5}" destId="{B08D711B-B430-4630-80FA-3DD898A49D3C}" srcOrd="3" destOrd="0" presId="urn:microsoft.com/office/officeart/2005/8/layout/chevron1"/>
    <dgm:cxn modelId="{C5457165-D27E-4F1C-8234-69B49EB38524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Feature </a:t>
          </a:r>
          <a:r>
            <a:rPr lang="en-IN" sz="1100" dirty="0" smtClean="0"/>
            <a:t>Scaling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/>
        </a:p>
      </dgm:t>
    </dgm:pt>
    <dgm:pt modelId="{21445257-3117-4265-BFD4-45298639593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Validation </a:t>
          </a:r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Strategy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/>
        </a:p>
      </dgm:t>
    </dgm:pt>
    <dgm:pt modelId="{8AD25A63-BBA6-448F-94CE-C5E5EDDA478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sz="1100" dirty="0" smtClean="0"/>
            <a:t>Model Building &amp; Comparison</a:t>
          </a:r>
          <a:endParaRPr lang="en-US" sz="1100" dirty="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D20FBF-F1CC-46D4-87CB-D848927C814F}" type="presOf" srcId="{8AD25A63-BBA6-448F-94CE-C5E5EDDA478E}" destId="{A8F75A1F-0DAB-49FE-ABA3-7A15F8C0C08C}" srcOrd="0" destOrd="0" presId="urn:microsoft.com/office/officeart/2005/8/layout/chevron1"/>
    <dgm:cxn modelId="{352C216C-2C3C-4C96-90ED-431D83EF3E90}" type="presOf" srcId="{11316C8C-3A53-4B34-8857-C8D54B0E1B71}" destId="{941CA13D-AA1D-4159-B36B-55BD188F0BB4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E9B30FFF-9E60-4925-A53C-0E4C32E1F112}" type="presOf" srcId="{21445257-3117-4265-BFD4-45298639593B}" destId="{780A9322-269A-444A-920E-B84DB85217C5}" srcOrd="0" destOrd="0" presId="urn:microsoft.com/office/officeart/2005/8/layout/chevron1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D6EAC1B1-6791-4C11-8CBE-23129C404150}" type="presOf" srcId="{D69B26DA-0602-46D8-83E0-95C175B32DA2}" destId="{C031906A-B7E2-4875-A7AB-19B86D9B2FF5}" srcOrd="0" destOrd="0" presId="urn:microsoft.com/office/officeart/2005/8/layout/chevron1"/>
    <dgm:cxn modelId="{292D5962-9BA7-4290-A108-18EF30D16000}" type="presParOf" srcId="{C031906A-B7E2-4875-A7AB-19B86D9B2FF5}" destId="{941CA13D-AA1D-4159-B36B-55BD188F0BB4}" srcOrd="0" destOrd="0" presId="urn:microsoft.com/office/officeart/2005/8/layout/chevron1"/>
    <dgm:cxn modelId="{AAAA0545-DC3B-4457-A6A5-5A55DA4FCB41}" type="presParOf" srcId="{C031906A-B7E2-4875-A7AB-19B86D9B2FF5}" destId="{9BB8F381-8796-4A96-956B-B3741F069D00}" srcOrd="1" destOrd="0" presId="urn:microsoft.com/office/officeart/2005/8/layout/chevron1"/>
    <dgm:cxn modelId="{43343A03-BCBA-4C2D-A7BA-84F324989FF9}" type="presParOf" srcId="{C031906A-B7E2-4875-A7AB-19B86D9B2FF5}" destId="{780A9322-269A-444A-920E-B84DB85217C5}" srcOrd="2" destOrd="0" presId="urn:microsoft.com/office/officeart/2005/8/layout/chevron1"/>
    <dgm:cxn modelId="{90768C9E-47EA-4E51-9052-9F92A2E48B7C}" type="presParOf" srcId="{C031906A-B7E2-4875-A7AB-19B86D9B2FF5}" destId="{B08D711B-B430-4630-80FA-3DD898A49D3C}" srcOrd="3" destOrd="0" presId="urn:microsoft.com/office/officeart/2005/8/layout/chevron1"/>
    <dgm:cxn modelId="{30BA3DBB-7CBF-4B15-B0F2-71B5E520536E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sz="1100" dirty="0" smtClean="0"/>
            <a:t>Data Pre processing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 sz="1100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 sz="1100"/>
        </a:p>
      </dgm:t>
    </dgm:pt>
    <dgm:pt modelId="{21445257-3117-4265-BFD4-45298639593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Exploratory Data Analysis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 sz="1100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 sz="1100"/>
        </a:p>
      </dgm:t>
    </dgm:pt>
    <dgm:pt modelId="{8AD25A63-BBA6-448F-94CE-C5E5EDDA478E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Engineering</a:t>
          </a:r>
          <a:endParaRPr lang="en-US" sz="1100" dirty="0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 sz="110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 sz="1100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8A17C8-6011-4555-BE8F-5C8CAE198D25}" type="presOf" srcId="{21445257-3117-4265-BFD4-45298639593B}" destId="{780A9322-269A-444A-920E-B84DB85217C5}" srcOrd="0" destOrd="0" presId="urn:microsoft.com/office/officeart/2005/8/layout/chevron1"/>
    <dgm:cxn modelId="{78050685-33BF-4D44-BACE-62A547518E17}" type="presOf" srcId="{8AD25A63-BBA6-448F-94CE-C5E5EDDA478E}" destId="{A8F75A1F-0DAB-49FE-ABA3-7A15F8C0C08C}" srcOrd="0" destOrd="0" presId="urn:microsoft.com/office/officeart/2005/8/layout/chevron1"/>
    <dgm:cxn modelId="{C10D4D6F-0C85-4337-96B2-8018FA6766BD}" type="presOf" srcId="{11316C8C-3A53-4B34-8857-C8D54B0E1B71}" destId="{941CA13D-AA1D-4159-B36B-55BD188F0BB4}" srcOrd="0" destOrd="0" presId="urn:microsoft.com/office/officeart/2005/8/layout/chevron1"/>
    <dgm:cxn modelId="{0D2271A6-5D8B-4FAF-A565-ABF3045A2C67}" type="presOf" srcId="{D69B26DA-0602-46D8-83E0-95C175B32DA2}" destId="{C031906A-B7E2-4875-A7AB-19B86D9B2FF5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36D7873D-1ECF-458F-BD4B-1DB727B8F375}" type="presParOf" srcId="{C031906A-B7E2-4875-A7AB-19B86D9B2FF5}" destId="{941CA13D-AA1D-4159-B36B-55BD188F0BB4}" srcOrd="0" destOrd="0" presId="urn:microsoft.com/office/officeart/2005/8/layout/chevron1"/>
    <dgm:cxn modelId="{D2CDD806-7F69-47FD-BFA9-5865F7E9F54C}" type="presParOf" srcId="{C031906A-B7E2-4875-A7AB-19B86D9B2FF5}" destId="{9BB8F381-8796-4A96-956B-B3741F069D00}" srcOrd="1" destOrd="0" presId="urn:microsoft.com/office/officeart/2005/8/layout/chevron1"/>
    <dgm:cxn modelId="{AFCC0E8B-93B5-48AC-99E1-2826CFECD330}" type="presParOf" srcId="{C031906A-B7E2-4875-A7AB-19B86D9B2FF5}" destId="{780A9322-269A-444A-920E-B84DB85217C5}" srcOrd="2" destOrd="0" presId="urn:microsoft.com/office/officeart/2005/8/layout/chevron1"/>
    <dgm:cxn modelId="{E70C0590-F2D4-4233-BC3E-7F860FD7047E}" type="presParOf" srcId="{C031906A-B7E2-4875-A7AB-19B86D9B2FF5}" destId="{B08D711B-B430-4630-80FA-3DD898A49D3C}" srcOrd="3" destOrd="0" presId="urn:microsoft.com/office/officeart/2005/8/layout/chevron1"/>
    <dgm:cxn modelId="{AC89B09F-BE8D-48F4-A4EF-5559A590C261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/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Scaling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/>
        </a:p>
      </dgm:t>
    </dgm:pt>
    <dgm:pt modelId="{21445257-3117-4265-BFD4-45298639593B}">
      <dgm:prSet phldrT="[Text]" custT="1"/>
      <dgm:spPr/>
      <dgm:t>
        <a:bodyPr/>
        <a:lstStyle/>
        <a:p>
          <a:r>
            <a:rPr lang="en-IN" sz="1100" dirty="0" smtClean="0"/>
            <a:t>Validation</a:t>
          </a:r>
          <a:r>
            <a:rPr lang="en-IN" sz="1100" baseline="0" dirty="0" smtClean="0"/>
            <a:t> Strategy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/>
        </a:p>
      </dgm:t>
    </dgm:pt>
    <dgm:pt modelId="{8AD25A63-BBA6-448F-94CE-C5E5EDDA478E}">
      <dgm:prSet phldrT="[Text]" custT="1"/>
      <dgm:spPr/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Model Building &amp; Comparison</a:t>
          </a:r>
          <a:endParaRPr lang="en-US" sz="1100" dirty="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45DFC9-A018-406B-9DD5-01F09CBAAFCB}" type="presOf" srcId="{21445257-3117-4265-BFD4-45298639593B}" destId="{780A9322-269A-444A-920E-B84DB85217C5}" srcOrd="0" destOrd="0" presId="urn:microsoft.com/office/officeart/2005/8/layout/chevron1"/>
    <dgm:cxn modelId="{1F13E39C-B1DE-424A-8EC5-AC035CD43687}" type="presOf" srcId="{D69B26DA-0602-46D8-83E0-95C175B32DA2}" destId="{C031906A-B7E2-4875-A7AB-19B86D9B2FF5}" srcOrd="0" destOrd="0" presId="urn:microsoft.com/office/officeart/2005/8/layout/chevron1"/>
    <dgm:cxn modelId="{F8063FAF-5EA9-4F36-90BE-812825599F3E}" type="presOf" srcId="{8AD25A63-BBA6-448F-94CE-C5E5EDDA478E}" destId="{A8F75A1F-0DAB-49FE-ABA3-7A15F8C0C08C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A8BB7D78-A322-4E3C-844F-EF1252204869}" type="presOf" srcId="{11316C8C-3A53-4B34-8857-C8D54B0E1B71}" destId="{941CA13D-AA1D-4159-B36B-55BD188F0BB4}" srcOrd="0" destOrd="0" presId="urn:microsoft.com/office/officeart/2005/8/layout/chevron1"/>
    <dgm:cxn modelId="{4421150A-DF08-48E6-A11B-4314481243B1}" type="presParOf" srcId="{C031906A-B7E2-4875-A7AB-19B86D9B2FF5}" destId="{941CA13D-AA1D-4159-B36B-55BD188F0BB4}" srcOrd="0" destOrd="0" presId="urn:microsoft.com/office/officeart/2005/8/layout/chevron1"/>
    <dgm:cxn modelId="{DAA0DE05-4D11-45A2-AF97-302332943514}" type="presParOf" srcId="{C031906A-B7E2-4875-A7AB-19B86D9B2FF5}" destId="{9BB8F381-8796-4A96-956B-B3741F069D00}" srcOrd="1" destOrd="0" presId="urn:microsoft.com/office/officeart/2005/8/layout/chevron1"/>
    <dgm:cxn modelId="{F837A1A9-7B88-4530-87F4-0001F9AACD30}" type="presParOf" srcId="{C031906A-B7E2-4875-A7AB-19B86D9B2FF5}" destId="{780A9322-269A-444A-920E-B84DB85217C5}" srcOrd="2" destOrd="0" presId="urn:microsoft.com/office/officeart/2005/8/layout/chevron1"/>
    <dgm:cxn modelId="{E5A92B0D-E687-4864-8E9B-F5A20DA503C7}" type="presParOf" srcId="{C031906A-B7E2-4875-A7AB-19B86D9B2FF5}" destId="{B08D711B-B430-4630-80FA-3DD898A49D3C}" srcOrd="3" destOrd="0" presId="urn:microsoft.com/office/officeart/2005/8/layout/chevron1"/>
    <dgm:cxn modelId="{D86DCE12-57BE-43E8-8233-BF99FAEB6AF2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Data Pre processing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 sz="1100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 sz="1100"/>
        </a:p>
      </dgm:t>
    </dgm:pt>
    <dgm:pt modelId="{21445257-3117-4265-BFD4-45298639593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Exploratory Data Analysis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 sz="1100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 sz="1100"/>
        </a:p>
      </dgm:t>
    </dgm:pt>
    <dgm:pt modelId="{8AD25A63-BBA6-448F-94CE-C5E5EDDA478E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Engineering</a:t>
          </a:r>
          <a:endParaRPr lang="en-US" sz="1100" dirty="0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 sz="110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 sz="1100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509061-CE83-4519-B813-922DBAD1A90D}" type="presOf" srcId="{21445257-3117-4265-BFD4-45298639593B}" destId="{780A9322-269A-444A-920E-B84DB85217C5}" srcOrd="0" destOrd="0" presId="urn:microsoft.com/office/officeart/2005/8/layout/chevron1"/>
    <dgm:cxn modelId="{C29285ED-B698-4AD7-B3C8-8C7BBEB7024F}" type="presOf" srcId="{11316C8C-3A53-4B34-8857-C8D54B0E1B71}" destId="{941CA13D-AA1D-4159-B36B-55BD188F0BB4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B93E8AA6-DE0D-4B8C-A6A2-913EF95B1320}" type="presOf" srcId="{8AD25A63-BBA6-448F-94CE-C5E5EDDA478E}" destId="{A8F75A1F-0DAB-49FE-ABA3-7A15F8C0C08C}" srcOrd="0" destOrd="0" presId="urn:microsoft.com/office/officeart/2005/8/layout/chevron1"/>
    <dgm:cxn modelId="{91F64B95-6277-4FBB-A620-4260CD55685E}" type="presOf" srcId="{D69B26DA-0602-46D8-83E0-95C175B32DA2}" destId="{C031906A-B7E2-4875-A7AB-19B86D9B2FF5}" srcOrd="0" destOrd="0" presId="urn:microsoft.com/office/officeart/2005/8/layout/chevron1"/>
    <dgm:cxn modelId="{2DBEC2B8-8E5D-488C-83A0-B2E6072E4C2B}" type="presParOf" srcId="{C031906A-B7E2-4875-A7AB-19B86D9B2FF5}" destId="{941CA13D-AA1D-4159-B36B-55BD188F0BB4}" srcOrd="0" destOrd="0" presId="urn:microsoft.com/office/officeart/2005/8/layout/chevron1"/>
    <dgm:cxn modelId="{87865273-43DA-4AB7-9F5C-C5F66874AB24}" type="presParOf" srcId="{C031906A-B7E2-4875-A7AB-19B86D9B2FF5}" destId="{9BB8F381-8796-4A96-956B-B3741F069D00}" srcOrd="1" destOrd="0" presId="urn:microsoft.com/office/officeart/2005/8/layout/chevron1"/>
    <dgm:cxn modelId="{CC365D83-BF9B-40EA-9B30-E34FF94AD3C3}" type="presParOf" srcId="{C031906A-B7E2-4875-A7AB-19B86D9B2FF5}" destId="{780A9322-269A-444A-920E-B84DB85217C5}" srcOrd="2" destOrd="0" presId="urn:microsoft.com/office/officeart/2005/8/layout/chevron1"/>
    <dgm:cxn modelId="{D931F670-EE2A-406F-9AB7-E5F7B36755DF}" type="presParOf" srcId="{C031906A-B7E2-4875-A7AB-19B86D9B2FF5}" destId="{B08D711B-B430-4630-80FA-3DD898A49D3C}" srcOrd="3" destOrd="0" presId="urn:microsoft.com/office/officeart/2005/8/layout/chevron1"/>
    <dgm:cxn modelId="{76F55E9E-2555-4C0F-B411-973B21ECF2A6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/>
      <dgm:t>
        <a:bodyPr/>
        <a:lstStyle/>
        <a:p>
          <a:r>
            <a:rPr lang="en-IN" sz="1100" dirty="0" smtClean="0"/>
            <a:t>Feature</a:t>
          </a:r>
          <a:r>
            <a:rPr lang="en-IN" sz="1100" baseline="0" dirty="0" smtClean="0"/>
            <a:t> Scaling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/>
        </a:p>
      </dgm:t>
    </dgm:pt>
    <dgm:pt modelId="{21445257-3117-4265-BFD4-45298639593B}">
      <dgm:prSet phldrT="[Text]" custT="1"/>
      <dgm:spPr/>
      <dgm:t>
        <a:bodyPr/>
        <a:lstStyle/>
        <a:p>
          <a:r>
            <a:rPr lang="en-IN" sz="1100" dirty="0" smtClean="0"/>
            <a:t>Validation Strategy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/>
        </a:p>
      </dgm:t>
    </dgm:pt>
    <dgm:pt modelId="{8AD25A63-BBA6-448F-94CE-C5E5EDDA478E}">
      <dgm:prSet phldrT="[Text]" custT="1"/>
      <dgm:spPr/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Model Building &amp; Comparison</a:t>
          </a:r>
          <a:endParaRPr lang="en-US" sz="1100" dirty="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75A81-0E50-4849-8DC8-29990C380E16}" type="presOf" srcId="{11316C8C-3A53-4B34-8857-C8D54B0E1B71}" destId="{941CA13D-AA1D-4159-B36B-55BD188F0BB4}" srcOrd="0" destOrd="0" presId="urn:microsoft.com/office/officeart/2005/8/layout/chevron1"/>
    <dgm:cxn modelId="{3210DF7B-89EA-49AA-AF4D-6142A866BFA0}" type="presOf" srcId="{8AD25A63-BBA6-448F-94CE-C5E5EDDA478E}" destId="{A8F75A1F-0DAB-49FE-ABA3-7A15F8C0C08C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20A4E4BE-29A0-48CE-A013-EDB75525E78F}" type="presOf" srcId="{21445257-3117-4265-BFD4-45298639593B}" destId="{780A9322-269A-444A-920E-B84DB85217C5}" srcOrd="0" destOrd="0" presId="urn:microsoft.com/office/officeart/2005/8/layout/chevron1"/>
    <dgm:cxn modelId="{321AEAAC-EA31-4C8C-BBBB-21548D92B4EF}" type="presOf" srcId="{D69B26DA-0602-46D8-83E0-95C175B32DA2}" destId="{C031906A-B7E2-4875-A7AB-19B86D9B2FF5}" srcOrd="0" destOrd="0" presId="urn:microsoft.com/office/officeart/2005/8/layout/chevron1"/>
    <dgm:cxn modelId="{DF5790E0-758F-4401-B44B-C07CD3C911CC}" type="presParOf" srcId="{C031906A-B7E2-4875-A7AB-19B86D9B2FF5}" destId="{941CA13D-AA1D-4159-B36B-55BD188F0BB4}" srcOrd="0" destOrd="0" presId="urn:microsoft.com/office/officeart/2005/8/layout/chevron1"/>
    <dgm:cxn modelId="{85C311B5-ABEC-4083-9F1B-6A52CACE6159}" type="presParOf" srcId="{C031906A-B7E2-4875-A7AB-19B86D9B2FF5}" destId="{9BB8F381-8796-4A96-956B-B3741F069D00}" srcOrd="1" destOrd="0" presId="urn:microsoft.com/office/officeart/2005/8/layout/chevron1"/>
    <dgm:cxn modelId="{A31ABA96-F692-43EB-A79D-6D67B2D50DAF}" type="presParOf" srcId="{C031906A-B7E2-4875-A7AB-19B86D9B2FF5}" destId="{780A9322-269A-444A-920E-B84DB85217C5}" srcOrd="2" destOrd="0" presId="urn:microsoft.com/office/officeart/2005/8/layout/chevron1"/>
    <dgm:cxn modelId="{20AE6379-0CF5-4B8A-B348-E722E0F54C65}" type="presParOf" srcId="{C031906A-B7E2-4875-A7AB-19B86D9B2FF5}" destId="{B08D711B-B430-4630-80FA-3DD898A49D3C}" srcOrd="3" destOrd="0" presId="urn:microsoft.com/office/officeart/2005/8/layout/chevron1"/>
    <dgm:cxn modelId="{2CA08CDE-B47C-442E-B9AB-D95D8FCECF50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Data Pre processing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 sz="1100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 sz="1100"/>
        </a:p>
      </dgm:t>
    </dgm:pt>
    <dgm:pt modelId="{21445257-3117-4265-BFD4-45298639593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Exploratory Data Analysis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 sz="1100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 sz="1100"/>
        </a:p>
      </dgm:t>
    </dgm:pt>
    <dgm:pt modelId="{8AD25A63-BBA6-448F-94CE-C5E5EDDA478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Engineering</a:t>
          </a:r>
          <a:endParaRPr lang="en-US" sz="1100" dirty="0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 sz="110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 sz="1100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D096D0-ED4A-4551-B718-11D26DBE06DD}" type="presOf" srcId="{8AD25A63-BBA6-448F-94CE-C5E5EDDA478E}" destId="{A8F75A1F-0DAB-49FE-ABA3-7A15F8C0C08C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33F4599B-ED6D-4E66-B7A4-B87C8D8BB670}" type="presOf" srcId="{D69B26DA-0602-46D8-83E0-95C175B32DA2}" destId="{C031906A-B7E2-4875-A7AB-19B86D9B2FF5}" srcOrd="0" destOrd="0" presId="urn:microsoft.com/office/officeart/2005/8/layout/chevron1"/>
    <dgm:cxn modelId="{F4237F00-C252-4FFF-829E-BFF24A23FFEE}" type="presOf" srcId="{11316C8C-3A53-4B34-8857-C8D54B0E1B71}" destId="{941CA13D-AA1D-4159-B36B-55BD188F0BB4}" srcOrd="0" destOrd="0" presId="urn:microsoft.com/office/officeart/2005/8/layout/chevron1"/>
    <dgm:cxn modelId="{22D05C24-5EF4-413E-A032-48B53A5A8699}" type="presOf" srcId="{21445257-3117-4265-BFD4-45298639593B}" destId="{780A9322-269A-444A-920E-B84DB85217C5}" srcOrd="0" destOrd="0" presId="urn:microsoft.com/office/officeart/2005/8/layout/chevron1"/>
    <dgm:cxn modelId="{0FF5A1AC-051E-4B51-A82D-8863B2AC0527}" type="presParOf" srcId="{C031906A-B7E2-4875-A7AB-19B86D9B2FF5}" destId="{941CA13D-AA1D-4159-B36B-55BD188F0BB4}" srcOrd="0" destOrd="0" presId="urn:microsoft.com/office/officeart/2005/8/layout/chevron1"/>
    <dgm:cxn modelId="{9FA24D95-9957-402E-9A25-C8716217E724}" type="presParOf" srcId="{C031906A-B7E2-4875-A7AB-19B86D9B2FF5}" destId="{9BB8F381-8796-4A96-956B-B3741F069D00}" srcOrd="1" destOrd="0" presId="urn:microsoft.com/office/officeart/2005/8/layout/chevron1"/>
    <dgm:cxn modelId="{154281B1-9A17-4803-A69C-AC771F8B5448}" type="presParOf" srcId="{C031906A-B7E2-4875-A7AB-19B86D9B2FF5}" destId="{780A9322-269A-444A-920E-B84DB85217C5}" srcOrd="2" destOrd="0" presId="urn:microsoft.com/office/officeart/2005/8/layout/chevron1"/>
    <dgm:cxn modelId="{5DE891A7-E427-4509-9F49-49F306AAC220}" type="presParOf" srcId="{C031906A-B7E2-4875-A7AB-19B86D9B2FF5}" destId="{B08D711B-B430-4630-80FA-3DD898A49D3C}" srcOrd="3" destOrd="0" presId="urn:microsoft.com/office/officeart/2005/8/layout/chevron1"/>
    <dgm:cxn modelId="{44778258-C195-4DB1-9337-A20549B5C1D2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/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Scaling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/>
        </a:p>
      </dgm:t>
    </dgm:pt>
    <dgm:pt modelId="{21445257-3117-4265-BFD4-45298639593B}">
      <dgm:prSet phldrT="[Text]" custT="1"/>
      <dgm:spPr/>
      <dgm:t>
        <a:bodyPr/>
        <a:lstStyle/>
        <a:p>
          <a:r>
            <a:rPr lang="en-IN" sz="1100" dirty="0" smtClean="0"/>
            <a:t>Validation</a:t>
          </a:r>
          <a:r>
            <a:rPr lang="en-IN" sz="1100" baseline="0" dirty="0" smtClean="0"/>
            <a:t> Strategy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/>
        </a:p>
      </dgm:t>
    </dgm:pt>
    <dgm:pt modelId="{8AD25A63-BBA6-448F-94CE-C5E5EDDA478E}">
      <dgm:prSet phldrT="[Text]" custT="1"/>
      <dgm:spPr/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Model Building &amp; Comparison</a:t>
          </a:r>
          <a:endParaRPr lang="en-US" sz="1100" dirty="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09B78-D993-4E71-879E-30BC33D9EE42}" type="presOf" srcId="{8AD25A63-BBA6-448F-94CE-C5E5EDDA478E}" destId="{A8F75A1F-0DAB-49FE-ABA3-7A15F8C0C08C}" srcOrd="0" destOrd="0" presId="urn:microsoft.com/office/officeart/2005/8/layout/chevron1"/>
    <dgm:cxn modelId="{6F0EE6D8-9ACE-43A0-AD84-B28B46A7FD67}" type="presOf" srcId="{11316C8C-3A53-4B34-8857-C8D54B0E1B71}" destId="{941CA13D-AA1D-4159-B36B-55BD188F0BB4}" srcOrd="0" destOrd="0" presId="urn:microsoft.com/office/officeart/2005/8/layout/chevron1"/>
    <dgm:cxn modelId="{4BD66D62-A0B2-4AC1-A6D3-B3D82ED4B93A}" type="presOf" srcId="{21445257-3117-4265-BFD4-45298639593B}" destId="{780A9322-269A-444A-920E-B84DB85217C5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826359F3-2908-4D27-B38B-CF1B24411D73}" type="presOf" srcId="{D69B26DA-0602-46D8-83E0-95C175B32DA2}" destId="{C031906A-B7E2-4875-A7AB-19B86D9B2FF5}" srcOrd="0" destOrd="0" presId="urn:microsoft.com/office/officeart/2005/8/layout/chevron1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8E510C6F-7560-4FBB-8B19-08FADD943B8D}" type="presParOf" srcId="{C031906A-B7E2-4875-A7AB-19B86D9B2FF5}" destId="{941CA13D-AA1D-4159-B36B-55BD188F0BB4}" srcOrd="0" destOrd="0" presId="urn:microsoft.com/office/officeart/2005/8/layout/chevron1"/>
    <dgm:cxn modelId="{45873637-2CD8-4D02-B220-E2F074596866}" type="presParOf" srcId="{C031906A-B7E2-4875-A7AB-19B86D9B2FF5}" destId="{9BB8F381-8796-4A96-956B-B3741F069D00}" srcOrd="1" destOrd="0" presId="urn:microsoft.com/office/officeart/2005/8/layout/chevron1"/>
    <dgm:cxn modelId="{B4435AC0-0B3A-4995-B5BF-4F90AA7CDF2C}" type="presParOf" srcId="{C031906A-B7E2-4875-A7AB-19B86D9B2FF5}" destId="{780A9322-269A-444A-920E-B84DB85217C5}" srcOrd="2" destOrd="0" presId="urn:microsoft.com/office/officeart/2005/8/layout/chevron1"/>
    <dgm:cxn modelId="{DB422C21-D401-4D59-B1FD-6F7AB0383209}" type="presParOf" srcId="{C031906A-B7E2-4875-A7AB-19B86D9B2FF5}" destId="{B08D711B-B430-4630-80FA-3DD898A49D3C}" srcOrd="3" destOrd="0" presId="urn:microsoft.com/office/officeart/2005/8/layout/chevron1"/>
    <dgm:cxn modelId="{DCF02700-A1F0-47AA-8BD9-5FA2BD7DBD27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Data Pre processing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 sz="1100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 sz="1100"/>
        </a:p>
      </dgm:t>
    </dgm:pt>
    <dgm:pt modelId="{21445257-3117-4265-BFD4-45298639593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Exploratory Data Analysis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 sz="1100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 sz="1100"/>
        </a:p>
      </dgm:t>
    </dgm:pt>
    <dgm:pt modelId="{8AD25A63-BBA6-448F-94CE-C5E5EDDA478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Engineering</a:t>
          </a:r>
          <a:endParaRPr lang="en-US" sz="1100" dirty="0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 sz="110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 sz="1100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9E9647-0772-46CC-8412-1F6E20CF2AF3}" type="presOf" srcId="{11316C8C-3A53-4B34-8857-C8D54B0E1B71}" destId="{941CA13D-AA1D-4159-B36B-55BD188F0BB4}" srcOrd="0" destOrd="0" presId="urn:microsoft.com/office/officeart/2005/8/layout/chevron1"/>
    <dgm:cxn modelId="{B30C9027-ABE5-475D-B1E5-1FD0DD1A7AC3}" type="presOf" srcId="{8AD25A63-BBA6-448F-94CE-C5E5EDDA478E}" destId="{A8F75A1F-0DAB-49FE-ABA3-7A15F8C0C08C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A403F224-5006-4113-8837-4A464D522F83}" type="presOf" srcId="{21445257-3117-4265-BFD4-45298639593B}" destId="{780A9322-269A-444A-920E-B84DB85217C5}" srcOrd="0" destOrd="0" presId="urn:microsoft.com/office/officeart/2005/8/layout/chevron1"/>
    <dgm:cxn modelId="{46B64ED6-3C6E-4054-BDFD-13BD34240CCA}" type="presOf" srcId="{D69B26DA-0602-46D8-83E0-95C175B32DA2}" destId="{C031906A-B7E2-4875-A7AB-19B86D9B2FF5}" srcOrd="0" destOrd="0" presId="urn:microsoft.com/office/officeart/2005/8/layout/chevron1"/>
    <dgm:cxn modelId="{DF6AB786-D795-45AF-BA97-1E5BB25DC690}" type="presParOf" srcId="{C031906A-B7E2-4875-A7AB-19B86D9B2FF5}" destId="{941CA13D-AA1D-4159-B36B-55BD188F0BB4}" srcOrd="0" destOrd="0" presId="urn:microsoft.com/office/officeart/2005/8/layout/chevron1"/>
    <dgm:cxn modelId="{C81E68E1-34F2-48E9-81AF-35C0D074E1C8}" type="presParOf" srcId="{C031906A-B7E2-4875-A7AB-19B86D9B2FF5}" destId="{9BB8F381-8796-4A96-956B-B3741F069D00}" srcOrd="1" destOrd="0" presId="urn:microsoft.com/office/officeart/2005/8/layout/chevron1"/>
    <dgm:cxn modelId="{782B763B-0B80-4DD5-A930-33941ED321D4}" type="presParOf" srcId="{C031906A-B7E2-4875-A7AB-19B86D9B2FF5}" destId="{780A9322-269A-444A-920E-B84DB85217C5}" srcOrd="2" destOrd="0" presId="urn:microsoft.com/office/officeart/2005/8/layout/chevron1"/>
    <dgm:cxn modelId="{8E2A457B-2C52-428F-BF46-434D3AAA5D3D}" type="presParOf" srcId="{C031906A-B7E2-4875-A7AB-19B86D9B2FF5}" destId="{B08D711B-B430-4630-80FA-3DD898A49D3C}" srcOrd="3" destOrd="0" presId="urn:microsoft.com/office/officeart/2005/8/layout/chevron1"/>
    <dgm:cxn modelId="{D0A2960C-2FC7-42AA-B43E-6565FDE6D31B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9B26DA-0602-46D8-83E0-95C175B32D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316C8C-3A53-4B34-8857-C8D54B0E1B71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Feature </a:t>
          </a:r>
          <a:r>
            <a:rPr lang="en-IN" sz="1100" dirty="0" smtClean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Semibold" panose="020F0502020204030203" pitchFamily="34" charset="0"/>
            </a:rPr>
            <a:t>Scaling</a:t>
          </a:r>
          <a:endParaRPr lang="en-US" sz="1100" dirty="0"/>
        </a:p>
      </dgm:t>
    </dgm:pt>
    <dgm:pt modelId="{CD7F2605-C2C8-45EA-9BFB-BCDF8D92D2EB}" type="parTrans" cxnId="{E7794431-C0F6-43A0-9B43-DF07423E8B1D}">
      <dgm:prSet/>
      <dgm:spPr/>
      <dgm:t>
        <a:bodyPr/>
        <a:lstStyle/>
        <a:p>
          <a:endParaRPr lang="en-US"/>
        </a:p>
      </dgm:t>
    </dgm:pt>
    <dgm:pt modelId="{428131B2-8534-4EAA-9F87-4C756B38CF18}" type="sibTrans" cxnId="{E7794431-C0F6-43A0-9B43-DF07423E8B1D}">
      <dgm:prSet/>
      <dgm:spPr/>
      <dgm:t>
        <a:bodyPr/>
        <a:lstStyle/>
        <a:p>
          <a:endParaRPr lang="en-US"/>
        </a:p>
      </dgm:t>
    </dgm:pt>
    <dgm:pt modelId="{21445257-3117-4265-BFD4-45298639593B}">
      <dgm:prSet phldrT="[Text]" custT="1"/>
      <dgm:spPr/>
      <dgm:t>
        <a:bodyPr/>
        <a:lstStyle/>
        <a:p>
          <a:r>
            <a:rPr lang="en-IN" sz="1100" baseline="0" dirty="0" smtClean="0"/>
            <a:t>Validation </a:t>
          </a:r>
          <a:r>
            <a:rPr lang="en-IN" sz="1100" baseline="0" dirty="0" smtClean="0"/>
            <a:t>Strategy</a:t>
          </a:r>
          <a:endParaRPr lang="en-US" sz="1100" dirty="0"/>
        </a:p>
      </dgm:t>
    </dgm:pt>
    <dgm:pt modelId="{8C7328E3-CD1D-43B9-8728-E8151ADFF8FA}" type="parTrans" cxnId="{5A758107-6939-43CE-B4BA-511C1523EFEC}">
      <dgm:prSet/>
      <dgm:spPr/>
      <dgm:t>
        <a:bodyPr/>
        <a:lstStyle/>
        <a:p>
          <a:endParaRPr lang="en-US"/>
        </a:p>
      </dgm:t>
    </dgm:pt>
    <dgm:pt modelId="{2502CF8A-0F98-4B63-9D37-8059E9B6E373}" type="sibTrans" cxnId="{5A758107-6939-43CE-B4BA-511C1523EFEC}">
      <dgm:prSet/>
      <dgm:spPr/>
      <dgm:t>
        <a:bodyPr/>
        <a:lstStyle/>
        <a:p>
          <a:endParaRPr lang="en-US"/>
        </a:p>
      </dgm:t>
    </dgm:pt>
    <dgm:pt modelId="{8AD25A63-BBA6-448F-94CE-C5E5EDDA478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100" dirty="0" smtClean="0"/>
            <a:t>Model Building &amp; Comparison</a:t>
          </a:r>
          <a:endParaRPr lang="en-US" sz="1100" dirty="0"/>
        </a:p>
      </dgm:t>
    </dgm:pt>
    <dgm:pt modelId="{604D970A-E275-4045-9A8E-9599C0EE5A5A}" type="sibTrans" cxnId="{B454FA2A-76AB-4F35-A551-15830D01959D}">
      <dgm:prSet/>
      <dgm:spPr/>
      <dgm:t>
        <a:bodyPr/>
        <a:lstStyle/>
        <a:p>
          <a:endParaRPr lang="en-US"/>
        </a:p>
      </dgm:t>
    </dgm:pt>
    <dgm:pt modelId="{170B6934-15A6-4E88-938D-753BAED08D12}" type="parTrans" cxnId="{B454FA2A-76AB-4F35-A551-15830D01959D}">
      <dgm:prSet/>
      <dgm:spPr/>
      <dgm:t>
        <a:bodyPr/>
        <a:lstStyle/>
        <a:p>
          <a:endParaRPr lang="en-US"/>
        </a:p>
      </dgm:t>
    </dgm:pt>
    <dgm:pt modelId="{C031906A-B7E2-4875-A7AB-19B86D9B2FF5}" type="pres">
      <dgm:prSet presAssocID="{D69B26DA-0602-46D8-83E0-95C175B32DA2}" presName="Name0" presStyleCnt="0">
        <dgm:presLayoutVars>
          <dgm:dir/>
          <dgm:animLvl val="lvl"/>
          <dgm:resizeHandles val="exact"/>
        </dgm:presLayoutVars>
      </dgm:prSet>
      <dgm:spPr/>
    </dgm:pt>
    <dgm:pt modelId="{941CA13D-AA1D-4159-B36B-55BD188F0BB4}" type="pres">
      <dgm:prSet presAssocID="{11316C8C-3A53-4B34-8857-C8D54B0E1B7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F381-8796-4A96-956B-B3741F069D00}" type="pres">
      <dgm:prSet presAssocID="{428131B2-8534-4EAA-9F87-4C756B38CF18}" presName="parTxOnlySpace" presStyleCnt="0"/>
      <dgm:spPr/>
    </dgm:pt>
    <dgm:pt modelId="{780A9322-269A-444A-920E-B84DB85217C5}" type="pres">
      <dgm:prSet presAssocID="{21445257-3117-4265-BFD4-4529863959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711B-B430-4630-80FA-3DD898A49D3C}" type="pres">
      <dgm:prSet presAssocID="{2502CF8A-0F98-4B63-9D37-8059E9B6E373}" presName="parTxOnlySpace" presStyleCnt="0"/>
      <dgm:spPr/>
    </dgm:pt>
    <dgm:pt modelId="{A8F75A1F-0DAB-49FE-ABA3-7A15F8C0C08C}" type="pres">
      <dgm:prSet presAssocID="{8AD25A63-BBA6-448F-94CE-C5E5EDDA478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DCE08C-5BDD-4F73-A01E-F45C9DD9FC13}" type="presOf" srcId="{11316C8C-3A53-4B34-8857-C8D54B0E1B71}" destId="{941CA13D-AA1D-4159-B36B-55BD188F0BB4}" srcOrd="0" destOrd="0" presId="urn:microsoft.com/office/officeart/2005/8/layout/chevron1"/>
    <dgm:cxn modelId="{438B9D6A-1280-4D7F-B571-33B85946F921}" type="presOf" srcId="{D69B26DA-0602-46D8-83E0-95C175B32DA2}" destId="{C031906A-B7E2-4875-A7AB-19B86D9B2FF5}" srcOrd="0" destOrd="0" presId="urn:microsoft.com/office/officeart/2005/8/layout/chevron1"/>
    <dgm:cxn modelId="{27BC5050-C1B7-484A-8B91-CED97424F8F1}" type="presOf" srcId="{21445257-3117-4265-BFD4-45298639593B}" destId="{780A9322-269A-444A-920E-B84DB85217C5}" srcOrd="0" destOrd="0" presId="urn:microsoft.com/office/officeart/2005/8/layout/chevron1"/>
    <dgm:cxn modelId="{E7794431-C0F6-43A0-9B43-DF07423E8B1D}" srcId="{D69B26DA-0602-46D8-83E0-95C175B32DA2}" destId="{11316C8C-3A53-4B34-8857-C8D54B0E1B71}" srcOrd="0" destOrd="0" parTransId="{CD7F2605-C2C8-45EA-9BFB-BCDF8D92D2EB}" sibTransId="{428131B2-8534-4EAA-9F87-4C756B38CF18}"/>
    <dgm:cxn modelId="{5A758107-6939-43CE-B4BA-511C1523EFEC}" srcId="{D69B26DA-0602-46D8-83E0-95C175B32DA2}" destId="{21445257-3117-4265-BFD4-45298639593B}" srcOrd="1" destOrd="0" parTransId="{8C7328E3-CD1D-43B9-8728-E8151ADFF8FA}" sibTransId="{2502CF8A-0F98-4B63-9D37-8059E9B6E373}"/>
    <dgm:cxn modelId="{B454FA2A-76AB-4F35-A551-15830D01959D}" srcId="{D69B26DA-0602-46D8-83E0-95C175B32DA2}" destId="{8AD25A63-BBA6-448F-94CE-C5E5EDDA478E}" srcOrd="2" destOrd="0" parTransId="{170B6934-15A6-4E88-938D-753BAED08D12}" sibTransId="{604D970A-E275-4045-9A8E-9599C0EE5A5A}"/>
    <dgm:cxn modelId="{5A6A279A-A475-44B9-B5E7-1DEC67865930}" type="presOf" srcId="{8AD25A63-BBA6-448F-94CE-C5E5EDDA478E}" destId="{A8F75A1F-0DAB-49FE-ABA3-7A15F8C0C08C}" srcOrd="0" destOrd="0" presId="urn:microsoft.com/office/officeart/2005/8/layout/chevron1"/>
    <dgm:cxn modelId="{4212FB0F-9B25-470C-A2AA-211819C5FED6}" type="presParOf" srcId="{C031906A-B7E2-4875-A7AB-19B86D9B2FF5}" destId="{941CA13D-AA1D-4159-B36B-55BD188F0BB4}" srcOrd="0" destOrd="0" presId="urn:microsoft.com/office/officeart/2005/8/layout/chevron1"/>
    <dgm:cxn modelId="{05DF66CB-764A-4FC5-9804-06A3D0DE0B47}" type="presParOf" srcId="{C031906A-B7E2-4875-A7AB-19B86D9B2FF5}" destId="{9BB8F381-8796-4A96-956B-B3741F069D00}" srcOrd="1" destOrd="0" presId="urn:microsoft.com/office/officeart/2005/8/layout/chevron1"/>
    <dgm:cxn modelId="{37C2BDB8-E9A2-468B-A9CA-0EC30481C285}" type="presParOf" srcId="{C031906A-B7E2-4875-A7AB-19B86D9B2FF5}" destId="{780A9322-269A-444A-920E-B84DB85217C5}" srcOrd="2" destOrd="0" presId="urn:microsoft.com/office/officeart/2005/8/layout/chevron1"/>
    <dgm:cxn modelId="{9220BA9C-27F7-4C09-848D-EDD84922E81F}" type="presParOf" srcId="{C031906A-B7E2-4875-A7AB-19B86D9B2FF5}" destId="{B08D711B-B430-4630-80FA-3DD898A49D3C}" srcOrd="3" destOrd="0" presId="urn:microsoft.com/office/officeart/2005/8/layout/chevron1"/>
    <dgm:cxn modelId="{09002394-C233-4A87-ABF2-2744453DE542}" type="presParOf" srcId="{C031906A-B7E2-4875-A7AB-19B86D9B2FF5}" destId="{A8F75A1F-0DAB-49FE-ABA3-7A15F8C0C08C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ECAFE-3E9C-4B15-9A91-C7FCEC0A6E72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DCFC3-ECDD-4D65-A82C-655FE0DA64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29761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59519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89280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19039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148800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578560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008319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438080" algn="l" defTabSz="8595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DCFC3-ECDD-4D65-A82C-655FE0DA64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9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9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8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8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5"/>
            <a:ext cx="2057400" cy="4388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5"/>
            <a:ext cx="6019800" cy="4388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2261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9"/>
            <a:ext cx="7772400" cy="112514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97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9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892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9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8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8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8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9" cy="4798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761" indent="0">
              <a:buNone/>
              <a:defRPr sz="1900" b="1"/>
            </a:lvl2pPr>
            <a:lvl3pPr marL="859519" indent="0">
              <a:buNone/>
              <a:defRPr sz="1700" b="1"/>
            </a:lvl3pPr>
            <a:lvl4pPr marL="1289280" indent="0">
              <a:buNone/>
              <a:defRPr sz="1600" b="1"/>
            </a:lvl4pPr>
            <a:lvl5pPr marL="1719039" indent="0">
              <a:buNone/>
              <a:defRPr sz="1600" b="1"/>
            </a:lvl5pPr>
            <a:lvl6pPr marL="2148800" indent="0">
              <a:buNone/>
              <a:defRPr sz="1600" b="1"/>
            </a:lvl6pPr>
            <a:lvl7pPr marL="2578560" indent="0">
              <a:buNone/>
              <a:defRPr sz="1600" b="1"/>
            </a:lvl7pPr>
            <a:lvl8pPr marL="3008319" indent="0">
              <a:buNone/>
              <a:defRPr sz="1600" b="1"/>
            </a:lvl8pPr>
            <a:lvl9pPr marL="34380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60"/>
            <a:ext cx="4040189" cy="296346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6"/>
            <a:ext cx="4041775" cy="4798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761" indent="0">
              <a:buNone/>
              <a:defRPr sz="1900" b="1"/>
            </a:lvl2pPr>
            <a:lvl3pPr marL="859519" indent="0">
              <a:buNone/>
              <a:defRPr sz="1700" b="1"/>
            </a:lvl3pPr>
            <a:lvl4pPr marL="1289280" indent="0">
              <a:buNone/>
              <a:defRPr sz="1600" b="1"/>
            </a:lvl4pPr>
            <a:lvl5pPr marL="1719039" indent="0">
              <a:buNone/>
              <a:defRPr sz="1600" b="1"/>
            </a:lvl5pPr>
            <a:lvl6pPr marL="2148800" indent="0">
              <a:buNone/>
              <a:defRPr sz="1600" b="1"/>
            </a:lvl6pPr>
            <a:lvl7pPr marL="2578560" indent="0">
              <a:buNone/>
              <a:defRPr sz="1600" b="1"/>
            </a:lvl7pPr>
            <a:lvl8pPr marL="3008319" indent="0">
              <a:buNone/>
              <a:defRPr sz="1600" b="1"/>
            </a:lvl8pPr>
            <a:lvl9pPr marL="34380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60"/>
            <a:ext cx="4041775" cy="296346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04792"/>
            <a:ext cx="5111751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29761" indent="0">
              <a:buNone/>
              <a:defRPr sz="1000"/>
            </a:lvl2pPr>
            <a:lvl3pPr marL="859519" indent="0">
              <a:buNone/>
              <a:defRPr sz="900"/>
            </a:lvl3pPr>
            <a:lvl4pPr marL="1289280" indent="0">
              <a:buNone/>
              <a:defRPr sz="900"/>
            </a:lvl4pPr>
            <a:lvl5pPr marL="1719039" indent="0">
              <a:buNone/>
              <a:defRPr sz="900"/>
            </a:lvl5pPr>
            <a:lvl6pPr marL="2148800" indent="0">
              <a:buNone/>
              <a:defRPr sz="900"/>
            </a:lvl6pPr>
            <a:lvl7pPr marL="2578560" indent="0">
              <a:buNone/>
              <a:defRPr sz="900"/>
            </a:lvl7pPr>
            <a:lvl8pPr marL="3008319" indent="0">
              <a:buNone/>
              <a:defRPr sz="900"/>
            </a:lvl8pPr>
            <a:lvl9pPr marL="34380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79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9761" indent="0">
              <a:buNone/>
              <a:defRPr sz="2600"/>
            </a:lvl2pPr>
            <a:lvl3pPr marL="859519" indent="0">
              <a:buNone/>
              <a:defRPr sz="2300"/>
            </a:lvl3pPr>
            <a:lvl4pPr marL="1289280" indent="0">
              <a:buNone/>
              <a:defRPr sz="1900"/>
            </a:lvl4pPr>
            <a:lvl5pPr marL="1719039" indent="0">
              <a:buNone/>
              <a:defRPr sz="1900"/>
            </a:lvl5pPr>
            <a:lvl6pPr marL="2148800" indent="0">
              <a:buNone/>
              <a:defRPr sz="1900"/>
            </a:lvl6pPr>
            <a:lvl7pPr marL="2578560" indent="0">
              <a:buNone/>
              <a:defRPr sz="1900"/>
            </a:lvl7pPr>
            <a:lvl8pPr marL="3008319" indent="0">
              <a:buNone/>
              <a:defRPr sz="1900"/>
            </a:lvl8pPr>
            <a:lvl9pPr marL="343808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29761" indent="0">
              <a:buNone/>
              <a:defRPr sz="1000"/>
            </a:lvl2pPr>
            <a:lvl3pPr marL="859519" indent="0">
              <a:buNone/>
              <a:defRPr sz="900"/>
            </a:lvl3pPr>
            <a:lvl4pPr marL="1289280" indent="0">
              <a:buNone/>
              <a:defRPr sz="900"/>
            </a:lvl4pPr>
            <a:lvl5pPr marL="1719039" indent="0">
              <a:buNone/>
              <a:defRPr sz="900"/>
            </a:lvl5pPr>
            <a:lvl6pPr marL="2148800" indent="0">
              <a:buNone/>
              <a:defRPr sz="900"/>
            </a:lvl6pPr>
            <a:lvl7pPr marL="2578560" indent="0">
              <a:buNone/>
              <a:defRPr sz="900"/>
            </a:lvl7pPr>
            <a:lvl8pPr marL="3008319" indent="0">
              <a:buNone/>
              <a:defRPr sz="900"/>
            </a:lvl8pPr>
            <a:lvl9pPr marL="34380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2"/>
            <a:ext cx="8229600" cy="857250"/>
          </a:xfrm>
          <a:prstGeom prst="rect">
            <a:avLst/>
          </a:prstGeom>
        </p:spPr>
        <p:txBody>
          <a:bodyPr vert="horz" lIns="85953" tIns="42975" rIns="85953" bIns="42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 vert="horz" lIns="85953" tIns="42975" rIns="85953" bIns="42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9"/>
            <a:ext cx="2133600" cy="273842"/>
          </a:xfrm>
          <a:prstGeom prst="rect">
            <a:avLst/>
          </a:prstGeom>
        </p:spPr>
        <p:txBody>
          <a:bodyPr vert="horz" lIns="85953" tIns="42975" rIns="85953" bIns="4297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1D7C-7982-4050-A399-0F1730E3A7B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9"/>
            <a:ext cx="2895600" cy="273842"/>
          </a:xfrm>
          <a:prstGeom prst="rect">
            <a:avLst/>
          </a:prstGeom>
        </p:spPr>
        <p:txBody>
          <a:bodyPr vert="horz" lIns="85953" tIns="42975" rIns="85953" bIns="4297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9"/>
            <a:ext cx="2133600" cy="273842"/>
          </a:xfrm>
          <a:prstGeom prst="rect">
            <a:avLst/>
          </a:prstGeom>
        </p:spPr>
        <p:txBody>
          <a:bodyPr vert="horz" lIns="85953" tIns="42975" rIns="85953" bIns="4297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3F13-921A-44A8-87F2-648B6C7FE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9519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2319" indent="-322319" algn="l" defTabSz="85951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8360" indent="-268601" algn="l" defTabSz="859519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401" indent="-214879" algn="l" defTabSz="85951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4161" indent="-214879" algn="l" defTabSz="85951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920" indent="-214879" algn="l" defTabSz="859519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3679" indent="-214879" algn="l" defTabSz="85951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93440" indent="-214879" algn="l" defTabSz="85951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3200" indent="-214879" algn="l" defTabSz="85951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959" indent="-214879" algn="l" defTabSz="85951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61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19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280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039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00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560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319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080" algn="l" defTabSz="85951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0" cy="994174"/>
          </a:xfrm>
          <a:prstGeom prst="rect">
            <a:avLst/>
          </a:prstGeom>
        </p:spPr>
        <p:txBody>
          <a:bodyPr vert="horz" lIns="36094" tIns="18045" rIns="36094" bIns="1804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23"/>
            <a:ext cx="7886700" cy="3263507"/>
          </a:xfrm>
          <a:prstGeom prst="rect">
            <a:avLst/>
          </a:prstGeom>
        </p:spPr>
        <p:txBody>
          <a:bodyPr vert="horz" lIns="36094" tIns="18045" rIns="36094" bIns="18045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9"/>
            <a:ext cx="2057400" cy="273842"/>
          </a:xfrm>
          <a:prstGeom prst="rect">
            <a:avLst/>
          </a:prstGeom>
        </p:spPr>
        <p:txBody>
          <a:bodyPr vert="horz" lIns="36094" tIns="18045" rIns="36094" bIns="1804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9"/>
            <a:ext cx="3086100" cy="273842"/>
          </a:xfrm>
          <a:prstGeom prst="rect">
            <a:avLst/>
          </a:prstGeom>
        </p:spPr>
        <p:txBody>
          <a:bodyPr vert="horz" lIns="36094" tIns="18045" rIns="36094" bIns="1804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9"/>
            <a:ext cx="2057400" cy="273842"/>
          </a:xfrm>
          <a:prstGeom prst="rect">
            <a:avLst/>
          </a:prstGeom>
        </p:spPr>
        <p:txBody>
          <a:bodyPr vert="horz" lIns="36094" tIns="18045" rIns="36094" bIns="1804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72167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21679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840" indent="0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21679" indent="0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2519" indent="0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359" indent="0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84618" indent="-180421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45459" indent="-180421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297" indent="-180421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137" indent="-180421" algn="l" defTabSz="721679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840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1679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2519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359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4197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5038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5878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716" algn="l" defTabSz="72167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34290" tIns="17145" rIns="34290" bIns="1714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68562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4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79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1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4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1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diagramLayout" Target="../diagrams/layout12.xml"/><Relationship Id="rId7" Type="http://schemas.openxmlformats.org/officeDocument/2006/relationships/diagramLayout" Target="../diagrams/layout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2.xml"/><Relationship Id="rId9" Type="http://schemas.openxmlformats.org/officeDocument/2006/relationships/diagramColors" Target="../diagrams/colors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3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5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1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4480" y="428610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Analytics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Vidya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Job A Thon- September 2021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957398" y="1357304"/>
            <a:ext cx="5257808" cy="3929072"/>
          </a:xfrm>
          <a:prstGeom prst="rect">
            <a:avLst/>
          </a:prstGeom>
        </p:spPr>
        <p:txBody>
          <a:bodyPr vert="horz" lIns="85953" tIns="42975" rIns="85953" bIns="42975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Supplement Sales Prediction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8595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Prasad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Vasant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Verulkar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28610"/>
            <a:ext cx="1809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1" y="0"/>
          <a:ext cx="4601183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4429124" y="0"/>
          <a:ext cx="4714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1406" y="714362"/>
            <a:ext cx="1214446" cy="50006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Total Models Built: </a:t>
            </a:r>
            <a:r>
              <a:rPr lang="en-IN" sz="1400" b="1" dirty="0" smtClean="0"/>
              <a:t>6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072066" y="1357304"/>
            <a:ext cx="3643338" cy="35719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Best Performing model is </a:t>
            </a:r>
            <a:r>
              <a:rPr lang="en-IN" sz="1400" b="1" dirty="0" err="1" smtClean="0"/>
              <a:t>LightGBM</a:t>
            </a:r>
            <a:endParaRPr lang="en-US" sz="1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2844" y="1357304"/>
            <a:ext cx="4857750" cy="2400300"/>
            <a:chOff x="142844" y="1357304"/>
            <a:chExt cx="4857750" cy="24003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44" y="1357304"/>
              <a:ext cx="4857750" cy="240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 rot="5400000">
              <a:off x="4539427" y="3104390"/>
              <a:ext cx="279459" cy="357189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28728" y="714362"/>
          <a:ext cx="7286676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18"/>
                <a:gridCol w="1109874"/>
                <a:gridCol w="1303135"/>
                <a:gridCol w="1168329"/>
                <a:gridCol w="926267"/>
                <a:gridCol w="1507353"/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dirty="0" smtClean="0"/>
                        <a:t>Linear Regression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dirty="0" smtClean="0"/>
                        <a:t>Decision Tree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dirty="0" smtClean="0"/>
                        <a:t>Random Forest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dirty="0" smtClean="0"/>
                        <a:t>AdaBoost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 dirty="0" smtClean="0"/>
                        <a:t>XgBoost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216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/>
                        <a:t>LightGBM</a:t>
                      </a:r>
                      <a:endParaRPr lang="en-US" sz="120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37702" y="3932414"/>
            <a:ext cx="4429156" cy="114299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Tx/>
              <a:buChar char="-"/>
            </a:pPr>
            <a:r>
              <a:rPr lang="en-IN" sz="1200" b="1" dirty="0" smtClean="0"/>
              <a:t>Being the </a:t>
            </a:r>
            <a:r>
              <a:rPr lang="en-IN" sz="1200" b="1" dirty="0" smtClean="0"/>
              <a:t>lowest MSLE of 0.97, </a:t>
            </a:r>
            <a:r>
              <a:rPr lang="en-IN" sz="1200" b="1" dirty="0" err="1" smtClean="0"/>
              <a:t>LightGBM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Regressor</a:t>
            </a:r>
            <a:r>
              <a:rPr lang="en-IN" sz="1200" b="1" dirty="0" smtClean="0"/>
              <a:t> model </a:t>
            </a:r>
            <a:r>
              <a:rPr lang="en-IN" sz="1200" b="1" dirty="0" smtClean="0"/>
              <a:t>is selected among all other models.</a:t>
            </a:r>
          </a:p>
          <a:p>
            <a:pPr>
              <a:buFontTx/>
              <a:buChar char="-"/>
            </a:pPr>
            <a:r>
              <a:rPr lang="en-IN" sz="1200" b="1" dirty="0" smtClean="0"/>
              <a:t> These scores are for </a:t>
            </a:r>
            <a:r>
              <a:rPr lang="en-IN" sz="1200" b="1" dirty="0" smtClean="0"/>
              <a:t>the validation set </a:t>
            </a:r>
            <a:r>
              <a:rPr lang="en-IN" sz="1200" b="1" dirty="0" smtClean="0"/>
              <a:t>and thus final scores are evaluated using Cross Validation.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43570" y="2000246"/>
            <a:ext cx="2571768" cy="22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438134"/>
            <a:ext cx="80010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</a:rPr>
              <a:t>Problem Statement</a:t>
            </a:r>
            <a:endParaRPr lang="en-US" sz="3100" b="1" dirty="0">
              <a:solidFill>
                <a:schemeClr val="tx1">
                  <a:lumMod val="75000"/>
                  <a:lumOff val="25000"/>
                </a:schemeClr>
              </a:solidFill>
              <a:latin typeface="Poppins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1285852" y="1285866"/>
          <a:ext cx="6096000" cy="29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>
            <a:normAutofit/>
          </a:bodyPr>
          <a:lstStyle/>
          <a:p>
            <a:r>
              <a:rPr lang="en-IN" sz="3100" b="1" dirty="0" smtClean="0">
                <a:latin typeface="Poppins"/>
              </a:rPr>
              <a:t>Dataset Description</a:t>
            </a:r>
            <a:endParaRPr lang="en-US" sz="3100" b="1" dirty="0">
              <a:latin typeface="Poppins"/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1785918" y="1000114"/>
            <a:ext cx="2428892" cy="50006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latin typeface="Roboto Medium"/>
              </a:rPr>
              <a:t>Rows: </a:t>
            </a:r>
            <a:r>
              <a:rPr lang="en-IN" sz="1200" b="1" dirty="0" smtClean="0">
                <a:latin typeface="Roboto Medium"/>
              </a:rPr>
              <a:t>188340, Columns</a:t>
            </a:r>
            <a:r>
              <a:rPr lang="en-IN" sz="1200" b="1" dirty="0" smtClean="0">
                <a:latin typeface="Roboto Medium"/>
              </a:rPr>
              <a:t>: </a:t>
            </a:r>
            <a:r>
              <a:rPr lang="en-IN" sz="1200" b="1" dirty="0" smtClean="0">
                <a:latin typeface="Roboto Medium"/>
              </a:rPr>
              <a:t>10</a:t>
            </a:r>
          </a:p>
          <a:p>
            <a:pPr algn="ctr"/>
            <a:r>
              <a:rPr lang="en-IN" sz="1200" b="1" dirty="0" smtClean="0">
                <a:latin typeface="Roboto Medium"/>
              </a:rPr>
              <a:t>Y Variable: Sales</a:t>
            </a:r>
            <a:endParaRPr lang="en-US" sz="1200" b="1" dirty="0">
              <a:latin typeface="Roboto Medium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94"/>
            <a:ext cx="3038475" cy="14954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1" name="Flowchart: Alternate Process 20"/>
          <p:cNvSpPr/>
          <p:nvPr/>
        </p:nvSpPr>
        <p:spPr>
          <a:xfrm>
            <a:off x="285720" y="1000114"/>
            <a:ext cx="1143008" cy="42862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latin typeface="Roboto Medium"/>
              </a:rPr>
              <a:t>Train Data</a:t>
            </a:r>
            <a:endParaRPr lang="en-US" sz="1200" b="1" dirty="0">
              <a:latin typeface="Roboto Medium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285720" y="3500444"/>
            <a:ext cx="1143008" cy="42862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latin typeface="Roboto Medium"/>
              </a:rPr>
              <a:t>Test Data</a:t>
            </a:r>
            <a:endParaRPr lang="en-US" sz="1200" b="1" dirty="0">
              <a:latin typeface="Roboto Medium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1785918" y="3500444"/>
            <a:ext cx="2428892" cy="42862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latin typeface="Roboto Medium"/>
              </a:rPr>
              <a:t>Rows: </a:t>
            </a:r>
            <a:r>
              <a:rPr lang="en-IN" sz="1200" b="1" dirty="0" smtClean="0">
                <a:latin typeface="Roboto Medium"/>
              </a:rPr>
              <a:t>22265, Columns</a:t>
            </a:r>
            <a:r>
              <a:rPr lang="en-IN" sz="1200" b="1" dirty="0" smtClean="0">
                <a:latin typeface="Roboto Medium"/>
              </a:rPr>
              <a:t>: </a:t>
            </a:r>
            <a:r>
              <a:rPr lang="en-IN" sz="1200" b="1" dirty="0" smtClean="0">
                <a:latin typeface="Roboto Medium"/>
              </a:rPr>
              <a:t>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4923" y="3571882"/>
            <a:ext cx="2943225" cy="12573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45" name="Group 44"/>
          <p:cNvGrpSpPr/>
          <p:nvPr/>
        </p:nvGrpSpPr>
        <p:grpSpPr>
          <a:xfrm>
            <a:off x="4572000" y="1078236"/>
            <a:ext cx="4214842" cy="2071702"/>
            <a:chOff x="4572000" y="1214428"/>
            <a:chExt cx="4214842" cy="2071702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4572000" y="1778412"/>
              <a:ext cx="867762" cy="338390"/>
            </a:xfrm>
            <a:prstGeom prst="flowChartAlternateProces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Columns</a:t>
              </a:r>
              <a:endParaRPr lang="en-US" sz="1200" dirty="0"/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6059591" y="1214428"/>
              <a:ext cx="1053711" cy="338390"/>
            </a:xfrm>
            <a:prstGeom prst="flowChartAlternate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Date: 1</a:t>
              </a:r>
              <a:endParaRPr lang="en-US" sz="1200" dirty="0"/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6059591" y="2311243"/>
              <a:ext cx="1186117" cy="338391"/>
            </a:xfrm>
            <a:prstGeom prst="flowChartAlternate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Categorical:4</a:t>
              </a:r>
              <a:endParaRPr lang="en-US" sz="1200" dirty="0"/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7857097" y="2068283"/>
              <a:ext cx="929745" cy="338391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Nominal: </a:t>
              </a:r>
              <a:r>
                <a:rPr lang="en-IN" sz="1200" dirty="0" smtClean="0"/>
                <a:t>4</a:t>
              </a:r>
              <a:endParaRPr lang="en-US" sz="1200" dirty="0"/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7857097" y="2707881"/>
              <a:ext cx="929745" cy="338391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Ordinal: </a:t>
              </a:r>
              <a:r>
                <a:rPr lang="en-IN" sz="1200" dirty="0" smtClean="0"/>
                <a:t>0</a:t>
              </a:r>
              <a:endParaRPr lang="en-US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4924347" y="2208324"/>
              <a:ext cx="1651409" cy="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439762" y="1947607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49676" y="1383623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49676" y="2480438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7227652" y="2568105"/>
              <a:ext cx="6420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37268" y="2480438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47183" y="2237478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47183" y="2877078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57262" y="1948264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Alternate Process 33"/>
            <p:cNvSpPr/>
            <p:nvPr/>
          </p:nvSpPr>
          <p:spPr>
            <a:xfrm>
              <a:off x="6072198" y="1785932"/>
              <a:ext cx="1053711" cy="338391"/>
            </a:xfrm>
            <a:prstGeom prst="flowChartAlternate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Numerical: </a:t>
              </a:r>
              <a:r>
                <a:rPr lang="en-IN" sz="1200" dirty="0" smtClean="0"/>
                <a:t>3</a:t>
              </a:r>
              <a:endParaRPr lang="en-US" sz="1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762283" y="3039290"/>
              <a:ext cx="309915" cy="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Alternate Process 37"/>
            <p:cNvSpPr/>
            <p:nvPr/>
          </p:nvSpPr>
          <p:spPr>
            <a:xfrm>
              <a:off x="6072198" y="2857502"/>
              <a:ext cx="1143008" cy="428628"/>
            </a:xfrm>
            <a:prstGeom prst="flowChartAlternate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Unique Identifier: 1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xmlns="" id="{EB85846B-B4DD-D346-BE0C-37F878C3F360}"/>
              </a:ext>
            </a:extLst>
          </p:cNvPr>
          <p:cNvSpPr txBox="1"/>
          <p:nvPr/>
        </p:nvSpPr>
        <p:spPr>
          <a:xfrm>
            <a:off x="1785918" y="383321"/>
            <a:ext cx="5092536" cy="496284"/>
          </a:xfrm>
          <a:prstGeom prst="rect">
            <a:avLst/>
          </a:prstGeom>
          <a:noFill/>
        </p:spPr>
        <p:txBody>
          <a:bodyPr wrap="none" lIns="34284" tIns="17142" rIns="34284" bIns="17142" rtlCol="0">
            <a:spAutoFit/>
          </a:bodyPr>
          <a:lstStyle/>
          <a:p>
            <a:pPr algn="ctr"/>
            <a:r>
              <a:rPr lang="en-IN" sz="3000" b="1" dirty="0" smtClean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Steps in Building ML Model</a:t>
            </a:r>
            <a:endParaRPr lang="en-US" sz="3000" b="1" dirty="0">
              <a:solidFill>
                <a:schemeClr val="tx2"/>
              </a:solidFill>
              <a:latin typeface="Poppins" pitchFamily="2" charset="77"/>
              <a:ea typeface="Lato Heavy" charset="0"/>
              <a:cs typeface="Poppins" pitchFamily="2" charset="77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AC9EFE8A-87EA-244B-8B99-A99026A7EAFA}"/>
              </a:ext>
            </a:extLst>
          </p:cNvPr>
          <p:cNvGrpSpPr/>
          <p:nvPr/>
        </p:nvGrpSpPr>
        <p:grpSpPr>
          <a:xfrm>
            <a:off x="658226" y="1637328"/>
            <a:ext cx="2770765" cy="2572938"/>
            <a:chOff x="1754811" y="5109857"/>
            <a:chExt cx="7386783" cy="6861168"/>
          </a:xfrm>
        </p:grpSpPr>
        <p:grpSp>
          <p:nvGrpSpPr>
            <p:cNvPr id="3" name="Group 7">
              <a:extLst>
                <a:ext uri="{FF2B5EF4-FFF2-40B4-BE49-F238E27FC236}">
                  <a16:creationId xmlns:a16="http://schemas.microsoft.com/office/drawing/2014/main" xmlns="" id="{7D60FAE6-E79B-9940-A9AF-1BFF676CC564}"/>
                </a:ext>
              </a:extLst>
            </p:cNvPr>
            <p:cNvGrpSpPr/>
            <p:nvPr/>
          </p:nvGrpSpPr>
          <p:grpSpPr>
            <a:xfrm>
              <a:off x="1754811" y="5109857"/>
              <a:ext cx="6244073" cy="985860"/>
              <a:chOff x="1424611" y="4959927"/>
              <a:chExt cx="6244073" cy="985860"/>
            </a:xfrm>
          </p:grpSpPr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xmlns="" id="{80D80BD5-4FF0-E34F-9F96-3446D5B925F0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xmlns="" id="{D3643F46-7764-ED4E-89E8-733EB275E889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1">
                  <a:extLst>
                    <a:ext uri="{FF2B5EF4-FFF2-40B4-BE49-F238E27FC236}">
                      <a16:creationId xmlns:a16="http://schemas.microsoft.com/office/drawing/2014/main" xmlns="" id="{7F27B721-0BB5-2741-A56C-0878060DE984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1</a:t>
                  </a:r>
                </a:p>
              </p:txBody>
            </p:sp>
          </p:grpSp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xmlns="" id="{A690DAFC-5BC1-A94B-AABA-5FAD8F7E0080}"/>
                  </a:ext>
                </a:extLst>
              </p:cNvPr>
              <p:cNvSpPr txBox="1"/>
              <p:nvPr/>
            </p:nvSpPr>
            <p:spPr>
              <a:xfrm>
                <a:off x="3372706" y="4973496"/>
                <a:ext cx="42959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Reading Data</a:t>
                </a:r>
                <a:endParaRPr lang="en-US" sz="1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endParaRPr>
              </a:p>
            </p:txBody>
          </p:sp>
        </p:grpSp>
        <p:grpSp>
          <p:nvGrpSpPr>
            <p:cNvPr id="7" name="Group 57">
              <a:extLst>
                <a:ext uri="{FF2B5EF4-FFF2-40B4-BE49-F238E27FC236}">
                  <a16:creationId xmlns:a16="http://schemas.microsoft.com/office/drawing/2014/main" xmlns="" id="{9F4E471C-B54B-DC41-91A7-A0B90B7A85F0}"/>
                </a:ext>
              </a:extLst>
            </p:cNvPr>
            <p:cNvGrpSpPr/>
            <p:nvPr/>
          </p:nvGrpSpPr>
          <p:grpSpPr>
            <a:xfrm>
              <a:off x="1754811" y="6726171"/>
              <a:ext cx="6434525" cy="1835227"/>
              <a:chOff x="1424611" y="4744971"/>
              <a:chExt cx="6434525" cy="1835227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:a16="http://schemas.microsoft.com/office/drawing/2014/main" xmlns="" id="{0F8E709A-0070-594C-8D1A-CBCC5ABC6589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xmlns="" id="{FAE2306B-BB50-8D48-BEF5-3FD24290C2F8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1">
                  <a:extLst>
                    <a:ext uri="{FF2B5EF4-FFF2-40B4-BE49-F238E27FC236}">
                      <a16:creationId xmlns:a16="http://schemas.microsoft.com/office/drawing/2014/main" xmlns="" id="{C5F23181-83F9-1442-81C9-AB00CCA5DC62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2</a:t>
                  </a:r>
                </a:p>
              </p:txBody>
            </p:sp>
          </p:grpSp>
          <p:grpSp>
            <p:nvGrpSpPr>
              <p:cNvPr id="9" name="Group 60">
                <a:extLst>
                  <a:ext uri="{FF2B5EF4-FFF2-40B4-BE49-F238E27FC236}">
                    <a16:creationId xmlns:a16="http://schemas.microsoft.com/office/drawing/2014/main" xmlns="" id="{997E3F7A-4B65-4443-95D3-3F5A0424D97B}"/>
                  </a:ext>
                </a:extLst>
              </p:cNvPr>
              <p:cNvGrpSpPr/>
              <p:nvPr/>
            </p:nvGrpSpPr>
            <p:grpSpPr>
              <a:xfrm>
                <a:off x="3372706" y="4744971"/>
                <a:ext cx="4486430" cy="1835227"/>
                <a:chOff x="4464906" y="5227780"/>
                <a:chExt cx="4486430" cy="1835227"/>
              </a:xfrm>
            </p:grpSpPr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xmlns="" id="{1A588F54-2947-4A4C-B00E-2A32C8E71162}"/>
                    </a:ext>
                  </a:extLst>
                </p:cNvPr>
                <p:cNvSpPr txBox="1"/>
                <p:nvPr/>
              </p:nvSpPr>
              <p:spPr>
                <a:xfrm>
                  <a:off x="4464906" y="5227780"/>
                  <a:ext cx="448643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Data Preprocessing</a:t>
                  </a:r>
                  <a:endParaRPr lang="en-US" sz="1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endParaRPr>
                </a:p>
              </p:txBody>
            </p:sp>
            <p:sp>
              <p:nvSpPr>
                <p:cNvPr id="68" name="Rectangle 56">
                  <a:extLst>
                    <a:ext uri="{FF2B5EF4-FFF2-40B4-BE49-F238E27FC236}">
                      <a16:creationId xmlns:a16="http://schemas.microsoft.com/office/drawing/2014/main" xmlns="" id="{99BEB8E5-290C-D247-BEC2-B219C2A43330}"/>
                    </a:ext>
                  </a:extLst>
                </p:cNvPr>
                <p:cNvSpPr/>
                <p:nvPr/>
              </p:nvSpPr>
              <p:spPr>
                <a:xfrm>
                  <a:off x="4464909" y="5708791"/>
                  <a:ext cx="3991529" cy="1354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Handling Missing values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IN" sz="9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</a:t>
                  </a: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Handling </a:t>
                  </a: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Outliers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</a:t>
                  </a: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Check for Duplicates</a:t>
                  </a:r>
                  <a:endParaRPr lang="en-IN" sz="9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xmlns="" id="{4D5E5634-FC4E-384A-B412-FCB0F97E4979}"/>
                </a:ext>
              </a:extLst>
            </p:cNvPr>
            <p:cNvGrpSpPr/>
            <p:nvPr/>
          </p:nvGrpSpPr>
          <p:grpSpPr>
            <a:xfrm>
              <a:off x="1754811" y="8563766"/>
              <a:ext cx="7005881" cy="1569661"/>
              <a:chOff x="1424611" y="4744971"/>
              <a:chExt cx="7005881" cy="1569661"/>
            </a:xfrm>
          </p:grpSpPr>
          <p:grpSp>
            <p:nvGrpSpPr>
              <p:cNvPr id="11" name="Group 73">
                <a:extLst>
                  <a:ext uri="{FF2B5EF4-FFF2-40B4-BE49-F238E27FC236}">
                    <a16:creationId xmlns:a16="http://schemas.microsoft.com/office/drawing/2014/main" xmlns="" id="{7CC6BDF6-21DE-274B-A2EF-333E85A1BF9C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xmlns="" id="{984693FB-C748-1B4E-802A-69F5178DD763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1">
                  <a:extLst>
                    <a:ext uri="{FF2B5EF4-FFF2-40B4-BE49-F238E27FC236}">
                      <a16:creationId xmlns:a16="http://schemas.microsoft.com/office/drawing/2014/main" xmlns="" id="{83091B72-75B9-BD48-8387-C0FDC1D1453F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3</a:t>
                  </a:r>
                </a:p>
              </p:txBody>
            </p:sp>
          </p:grpSp>
          <p:grpSp>
            <p:nvGrpSpPr>
              <p:cNvPr id="12" name="Group 74">
                <a:extLst>
                  <a:ext uri="{FF2B5EF4-FFF2-40B4-BE49-F238E27FC236}">
                    <a16:creationId xmlns:a16="http://schemas.microsoft.com/office/drawing/2014/main" xmlns="" id="{0BAE24BC-8393-2B4E-9130-7C6CF2360ED0}"/>
                  </a:ext>
                </a:extLst>
              </p:cNvPr>
              <p:cNvGrpSpPr/>
              <p:nvPr/>
            </p:nvGrpSpPr>
            <p:grpSpPr>
              <a:xfrm>
                <a:off x="3372706" y="4744971"/>
                <a:ext cx="5057786" cy="1569661"/>
                <a:chOff x="4464906" y="5227780"/>
                <a:chExt cx="5057786" cy="1569661"/>
              </a:xfrm>
            </p:grpSpPr>
            <p:sp>
              <p:nvSpPr>
                <p:cNvPr id="78" name="CuadroTexto 395">
                  <a:extLst>
                    <a:ext uri="{FF2B5EF4-FFF2-40B4-BE49-F238E27FC236}">
                      <a16:creationId xmlns:a16="http://schemas.microsoft.com/office/drawing/2014/main" xmlns="" id="{7388C541-4021-C74D-BFED-715C08005041}"/>
                    </a:ext>
                  </a:extLst>
                </p:cNvPr>
                <p:cNvSpPr txBox="1"/>
                <p:nvPr/>
              </p:nvSpPr>
              <p:spPr>
                <a:xfrm>
                  <a:off x="4464906" y="5227780"/>
                  <a:ext cx="505778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Exploratory Data Analysis</a:t>
                  </a:r>
                  <a:endParaRPr lang="en-US" sz="1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endParaRPr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xmlns="" id="{61D7E90A-6B9A-DB4C-AABF-A6030AEB1CCD}"/>
                    </a:ext>
                  </a:extLst>
                </p:cNvPr>
                <p:cNvSpPr/>
                <p:nvPr/>
              </p:nvSpPr>
              <p:spPr>
                <a:xfrm>
                  <a:off x="4464909" y="5812556"/>
                  <a:ext cx="3991528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Exploring Data to reveal hidden insights. </a:t>
                  </a:r>
                  <a:endPara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grpSp>
          <p:nvGrpSpPr>
            <p:cNvPr id="13" name="Group 81">
              <a:extLst>
                <a:ext uri="{FF2B5EF4-FFF2-40B4-BE49-F238E27FC236}">
                  <a16:creationId xmlns:a16="http://schemas.microsoft.com/office/drawing/2014/main" xmlns="" id="{2C16352E-D43A-7347-9C0C-083719155BDC}"/>
                </a:ext>
              </a:extLst>
            </p:cNvPr>
            <p:cNvGrpSpPr/>
            <p:nvPr/>
          </p:nvGrpSpPr>
          <p:grpSpPr>
            <a:xfrm>
              <a:off x="1754811" y="10401364"/>
              <a:ext cx="7386783" cy="1569661"/>
              <a:chOff x="1424611" y="4744974"/>
              <a:chExt cx="7386783" cy="1569661"/>
            </a:xfrm>
          </p:grpSpPr>
          <p:grpSp>
            <p:nvGrpSpPr>
              <p:cNvPr id="14" name="Group 82">
                <a:extLst>
                  <a:ext uri="{FF2B5EF4-FFF2-40B4-BE49-F238E27FC236}">
                    <a16:creationId xmlns:a16="http://schemas.microsoft.com/office/drawing/2014/main" xmlns="" id="{ADFD2ED5-ED73-3542-BE30-C2172680FD76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xmlns="" id="{062966FC-17EF-7F42-86B5-4AE2AD816B0B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1">
                  <a:extLst>
                    <a:ext uri="{FF2B5EF4-FFF2-40B4-BE49-F238E27FC236}">
                      <a16:creationId xmlns:a16="http://schemas.microsoft.com/office/drawing/2014/main" xmlns="" id="{DD18DC8B-69A3-FE47-BC49-06C34F8AB37B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4</a:t>
                  </a:r>
                </a:p>
              </p:txBody>
            </p:sp>
          </p:grpSp>
          <p:grpSp>
            <p:nvGrpSpPr>
              <p:cNvPr id="15" name="Group 83">
                <a:extLst>
                  <a:ext uri="{FF2B5EF4-FFF2-40B4-BE49-F238E27FC236}">
                    <a16:creationId xmlns:a16="http://schemas.microsoft.com/office/drawing/2014/main" xmlns="" id="{55539470-F4AC-4F4F-AD21-0413D488EBD1}"/>
                  </a:ext>
                </a:extLst>
              </p:cNvPr>
              <p:cNvGrpSpPr/>
              <p:nvPr/>
            </p:nvGrpSpPr>
            <p:grpSpPr>
              <a:xfrm>
                <a:off x="3372706" y="4744974"/>
                <a:ext cx="5438688" cy="1569661"/>
                <a:chOff x="4464906" y="5227783"/>
                <a:chExt cx="5438688" cy="1569661"/>
              </a:xfrm>
            </p:grpSpPr>
            <p:sp>
              <p:nvSpPr>
                <p:cNvPr id="85" name="CuadroTexto 395">
                  <a:extLst>
                    <a:ext uri="{FF2B5EF4-FFF2-40B4-BE49-F238E27FC236}">
                      <a16:creationId xmlns:a16="http://schemas.microsoft.com/office/drawing/2014/main" xmlns="" id="{74B4F5AD-5C2E-8D4D-8B08-ED4D45D35105}"/>
                    </a:ext>
                  </a:extLst>
                </p:cNvPr>
                <p:cNvSpPr txBox="1"/>
                <p:nvPr/>
              </p:nvSpPr>
              <p:spPr>
                <a:xfrm>
                  <a:off x="4464906" y="5227783"/>
                  <a:ext cx="543868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Feature Engineering</a:t>
                  </a:r>
                  <a:endParaRPr lang="en-US" sz="1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endParaRPr>
                </a:p>
              </p:txBody>
            </p:sp>
            <p:sp>
              <p:nvSpPr>
                <p:cNvPr id="86" name="Rectangle 56">
                  <a:extLst>
                    <a:ext uri="{FF2B5EF4-FFF2-40B4-BE49-F238E27FC236}">
                      <a16:creationId xmlns:a16="http://schemas.microsoft.com/office/drawing/2014/main" xmlns="" id="{A9C4403D-6711-8A41-99AB-49670E3BD503}"/>
                    </a:ext>
                  </a:extLst>
                </p:cNvPr>
                <p:cNvSpPr/>
                <p:nvPr/>
              </p:nvSpPr>
              <p:spPr>
                <a:xfrm>
                  <a:off x="4464909" y="5812559"/>
                  <a:ext cx="4676881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 Generating New Features</a:t>
                  </a:r>
                  <a:endParaRPr lang="en-IN" sz="9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IN" sz="9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</a:t>
                  </a: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</a:t>
                  </a: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Categorical Encodings</a:t>
                  </a:r>
                  <a:endParaRPr lang="en-US" sz="9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  <p:grpSp>
        <p:nvGrpSpPr>
          <p:cNvPr id="16" name="Group 88">
            <a:extLst>
              <a:ext uri="{FF2B5EF4-FFF2-40B4-BE49-F238E27FC236}">
                <a16:creationId xmlns:a16="http://schemas.microsoft.com/office/drawing/2014/main" xmlns="" id="{018845C1-383B-0247-9FDE-D7FCA8C0495E}"/>
              </a:ext>
            </a:extLst>
          </p:cNvPr>
          <p:cNvGrpSpPr/>
          <p:nvPr/>
        </p:nvGrpSpPr>
        <p:grpSpPr>
          <a:xfrm>
            <a:off x="3357554" y="1532066"/>
            <a:ext cx="3143272" cy="2539881"/>
            <a:chOff x="1754811" y="4829160"/>
            <a:chExt cx="8379877" cy="6773017"/>
          </a:xfrm>
        </p:grpSpPr>
        <p:grpSp>
          <p:nvGrpSpPr>
            <p:cNvPr id="17" name="Group 89">
              <a:extLst>
                <a:ext uri="{FF2B5EF4-FFF2-40B4-BE49-F238E27FC236}">
                  <a16:creationId xmlns:a16="http://schemas.microsoft.com/office/drawing/2014/main" xmlns="" id="{F3EDE430-B41C-7B4A-AC6A-9E5D502EA495}"/>
                </a:ext>
              </a:extLst>
            </p:cNvPr>
            <p:cNvGrpSpPr/>
            <p:nvPr/>
          </p:nvGrpSpPr>
          <p:grpSpPr>
            <a:xfrm>
              <a:off x="1754811" y="4829160"/>
              <a:ext cx="7998972" cy="1266557"/>
              <a:chOff x="1424611" y="4679230"/>
              <a:chExt cx="7998972" cy="1266557"/>
            </a:xfrm>
          </p:grpSpPr>
          <p:grpSp>
            <p:nvGrpSpPr>
              <p:cNvPr id="18" name="Group 137">
                <a:extLst>
                  <a:ext uri="{FF2B5EF4-FFF2-40B4-BE49-F238E27FC236}">
                    <a16:creationId xmlns:a16="http://schemas.microsoft.com/office/drawing/2014/main" xmlns="" id="{D54CE056-0CCE-E743-8E3E-1E6BB8D2C7BE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xmlns="" id="{F020BDA6-B2AD-634E-AC97-08CE6B2071CA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">
                  <a:extLst>
                    <a:ext uri="{FF2B5EF4-FFF2-40B4-BE49-F238E27FC236}">
                      <a16:creationId xmlns:a16="http://schemas.microsoft.com/office/drawing/2014/main" xmlns="" id="{72330A1D-3EDA-4742-8CD3-4909FC58B6AD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5</a:t>
                  </a:r>
                </a:p>
              </p:txBody>
            </p:sp>
          </p:grpSp>
          <p:sp>
            <p:nvSpPr>
              <p:cNvPr id="140" name="CuadroTexto 395">
                <a:extLst>
                  <a:ext uri="{FF2B5EF4-FFF2-40B4-BE49-F238E27FC236}">
                    <a16:creationId xmlns:a16="http://schemas.microsoft.com/office/drawing/2014/main" xmlns="" id="{58602FD4-4126-1E46-92CE-62A9BCCC782E}"/>
                  </a:ext>
                </a:extLst>
              </p:cNvPr>
              <p:cNvSpPr txBox="1"/>
              <p:nvPr/>
            </p:nvSpPr>
            <p:spPr>
              <a:xfrm>
                <a:off x="3372706" y="4679230"/>
                <a:ext cx="60508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Setting up Validation Strategy</a:t>
                </a:r>
                <a:endParaRPr lang="en-US" sz="1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endParaRPr>
              </a:p>
            </p:txBody>
          </p:sp>
        </p:grpSp>
        <p:grpSp>
          <p:nvGrpSpPr>
            <p:cNvPr id="20" name="Group 90">
              <a:extLst>
                <a:ext uri="{FF2B5EF4-FFF2-40B4-BE49-F238E27FC236}">
                  <a16:creationId xmlns:a16="http://schemas.microsoft.com/office/drawing/2014/main" xmlns="" id="{7B736757-3F8C-204C-9805-96DE90830261}"/>
                </a:ext>
              </a:extLst>
            </p:cNvPr>
            <p:cNvGrpSpPr/>
            <p:nvPr/>
          </p:nvGrpSpPr>
          <p:grpSpPr>
            <a:xfrm>
              <a:off x="1754811" y="6924675"/>
              <a:ext cx="5939627" cy="1102027"/>
              <a:chOff x="1424611" y="4943475"/>
              <a:chExt cx="5939627" cy="1102027"/>
            </a:xfrm>
          </p:grpSpPr>
          <p:grpSp>
            <p:nvGrpSpPr>
              <p:cNvPr id="21" name="Group 129">
                <a:extLst>
                  <a:ext uri="{FF2B5EF4-FFF2-40B4-BE49-F238E27FC236}">
                    <a16:creationId xmlns:a16="http://schemas.microsoft.com/office/drawing/2014/main" xmlns="" id="{E19F211A-7544-0F42-9C35-0A7A98BC2DBA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xmlns="" id="{EA3AAFD9-EFD3-BF4F-84B6-D11495FBA214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">
                  <a:extLst>
                    <a:ext uri="{FF2B5EF4-FFF2-40B4-BE49-F238E27FC236}">
                      <a16:creationId xmlns:a16="http://schemas.microsoft.com/office/drawing/2014/main" xmlns="" id="{46521496-E301-F941-8825-097AE92397FC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6</a:t>
                  </a:r>
                </a:p>
              </p:txBody>
            </p:sp>
          </p:grpSp>
          <p:grpSp>
            <p:nvGrpSpPr>
              <p:cNvPr id="22" name="Group 130">
                <a:extLst>
                  <a:ext uri="{FF2B5EF4-FFF2-40B4-BE49-F238E27FC236}">
                    <a16:creationId xmlns:a16="http://schemas.microsoft.com/office/drawing/2014/main" xmlns="" id="{AAE82994-158C-2048-802C-9B57ACCC6B02}"/>
                  </a:ext>
                </a:extLst>
              </p:cNvPr>
              <p:cNvGrpSpPr/>
              <p:nvPr/>
            </p:nvGrpSpPr>
            <p:grpSpPr>
              <a:xfrm>
                <a:off x="3372709" y="4943475"/>
                <a:ext cx="3991529" cy="1102027"/>
                <a:chOff x="4464909" y="5426284"/>
                <a:chExt cx="3991529" cy="1102027"/>
              </a:xfrm>
            </p:grpSpPr>
            <p:sp>
              <p:nvSpPr>
                <p:cNvPr id="132" name="CuadroTexto 395">
                  <a:extLst>
                    <a:ext uri="{FF2B5EF4-FFF2-40B4-BE49-F238E27FC236}">
                      <a16:creationId xmlns:a16="http://schemas.microsoft.com/office/drawing/2014/main" xmlns="" id="{954E2583-A6E6-084A-809D-7CA8C2708A58}"/>
                    </a:ext>
                  </a:extLst>
                </p:cNvPr>
                <p:cNvSpPr txBox="1"/>
                <p:nvPr/>
              </p:nvSpPr>
              <p:spPr>
                <a:xfrm>
                  <a:off x="4464909" y="5426284"/>
                  <a:ext cx="3589306" cy="738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Feature Scaling</a:t>
                  </a:r>
                  <a:endParaRPr lang="en-US" sz="1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endParaRPr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xmlns="" id="{1CFB6EF7-6973-5941-AF10-9B46F25DFFA9}"/>
                    </a:ext>
                  </a:extLst>
                </p:cNvPr>
                <p:cNvSpPr/>
                <p:nvPr/>
              </p:nvSpPr>
              <p:spPr>
                <a:xfrm>
                  <a:off x="4464909" y="5912759"/>
                  <a:ext cx="3991529" cy="615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900" dirty="0" err="1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MinMax</a:t>
                  </a:r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</a:t>
                  </a:r>
                  <a:r>
                    <a:rPr lang="en-IN" sz="900" dirty="0" err="1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Scaler</a:t>
                  </a:r>
                  <a:endPara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grpSp>
          <p:nvGrpSpPr>
            <p:cNvPr id="23" name="Group 91">
              <a:extLst>
                <a:ext uri="{FF2B5EF4-FFF2-40B4-BE49-F238E27FC236}">
                  <a16:creationId xmlns:a16="http://schemas.microsoft.com/office/drawing/2014/main" xmlns="" id="{3BB60243-EF32-B343-B292-4ABBB24334ED}"/>
                </a:ext>
              </a:extLst>
            </p:cNvPr>
            <p:cNvGrpSpPr/>
            <p:nvPr/>
          </p:nvGrpSpPr>
          <p:grpSpPr>
            <a:xfrm>
              <a:off x="1754811" y="8563766"/>
              <a:ext cx="8379877" cy="1569661"/>
              <a:chOff x="1424611" y="4744971"/>
              <a:chExt cx="8379877" cy="1569661"/>
            </a:xfrm>
          </p:grpSpPr>
          <p:grpSp>
            <p:nvGrpSpPr>
              <p:cNvPr id="24" name="Group 101">
                <a:extLst>
                  <a:ext uri="{FF2B5EF4-FFF2-40B4-BE49-F238E27FC236}">
                    <a16:creationId xmlns:a16="http://schemas.microsoft.com/office/drawing/2014/main" xmlns="" id="{5A3FE6D8-E7A8-4F49-BC2B-6367C1D03DDC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xmlns="" id="{77F42A2A-4676-C648-BF1B-E622DB93A2E3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">
                  <a:extLst>
                    <a:ext uri="{FF2B5EF4-FFF2-40B4-BE49-F238E27FC236}">
                      <a16:creationId xmlns:a16="http://schemas.microsoft.com/office/drawing/2014/main" xmlns="" id="{84A467C7-7F1A-134A-B06D-6DF2A07E5ECC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7</a:t>
                  </a:r>
                </a:p>
              </p:txBody>
            </p:sp>
          </p:grpSp>
          <p:grpSp>
            <p:nvGrpSpPr>
              <p:cNvPr id="25" name="Group 104">
                <a:extLst>
                  <a:ext uri="{FF2B5EF4-FFF2-40B4-BE49-F238E27FC236}">
                    <a16:creationId xmlns:a16="http://schemas.microsoft.com/office/drawing/2014/main" xmlns="" id="{D62A4AF0-F149-1245-9CC8-05EBAA975679}"/>
                  </a:ext>
                </a:extLst>
              </p:cNvPr>
              <p:cNvGrpSpPr/>
              <p:nvPr/>
            </p:nvGrpSpPr>
            <p:grpSpPr>
              <a:xfrm>
                <a:off x="3372709" y="4744971"/>
                <a:ext cx="6431779" cy="1569661"/>
                <a:chOff x="4464909" y="5227780"/>
                <a:chExt cx="6431779" cy="1569661"/>
              </a:xfrm>
            </p:grpSpPr>
            <p:sp>
              <p:nvSpPr>
                <p:cNvPr id="126" name="CuadroTexto 395">
                  <a:extLst>
                    <a:ext uri="{FF2B5EF4-FFF2-40B4-BE49-F238E27FC236}">
                      <a16:creationId xmlns:a16="http://schemas.microsoft.com/office/drawing/2014/main" xmlns="" id="{B3495D1D-5F35-3B43-89CE-7A7E0C6F8DAA}"/>
                    </a:ext>
                  </a:extLst>
                </p:cNvPr>
                <p:cNvSpPr txBox="1"/>
                <p:nvPr/>
              </p:nvSpPr>
              <p:spPr>
                <a:xfrm>
                  <a:off x="4464909" y="5227780"/>
                  <a:ext cx="3589306" cy="73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Feature Selection</a:t>
                  </a:r>
                  <a:endParaRPr lang="en-US" sz="1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endParaRP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xmlns="" id="{F50513A6-4484-5C48-BCF7-A8B9EF0C10AA}"/>
                    </a:ext>
                  </a:extLst>
                </p:cNvPr>
                <p:cNvSpPr/>
                <p:nvPr/>
              </p:nvSpPr>
              <p:spPr>
                <a:xfrm>
                  <a:off x="4464909" y="5812556"/>
                  <a:ext cx="6431779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900" dirty="0" smtClean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Since features in dataset were already less, hence feature selection is not performed.</a:t>
                  </a:r>
                  <a:endPara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grpSp>
          <p:nvGrpSpPr>
            <p:cNvPr id="26" name="Group 92">
              <a:extLst>
                <a:ext uri="{FF2B5EF4-FFF2-40B4-BE49-F238E27FC236}">
                  <a16:creationId xmlns:a16="http://schemas.microsoft.com/office/drawing/2014/main" xmlns="" id="{2067EB72-02DE-5848-90F5-2A6C15086EAB}"/>
                </a:ext>
              </a:extLst>
            </p:cNvPr>
            <p:cNvGrpSpPr/>
            <p:nvPr/>
          </p:nvGrpSpPr>
          <p:grpSpPr>
            <a:xfrm>
              <a:off x="1754811" y="10401364"/>
              <a:ext cx="7808524" cy="1200813"/>
              <a:chOff x="1424611" y="4744974"/>
              <a:chExt cx="7808524" cy="1200813"/>
            </a:xfrm>
          </p:grpSpPr>
          <p:grpSp>
            <p:nvGrpSpPr>
              <p:cNvPr id="27" name="Group 93">
                <a:extLst>
                  <a:ext uri="{FF2B5EF4-FFF2-40B4-BE49-F238E27FC236}">
                    <a16:creationId xmlns:a16="http://schemas.microsoft.com/office/drawing/2014/main" xmlns="" id="{10D81CB5-A032-2E4C-BFDD-DB8B09612746}"/>
                  </a:ext>
                </a:extLst>
              </p:cNvPr>
              <p:cNvGrpSpPr/>
              <p:nvPr/>
            </p:nvGrpSpPr>
            <p:grpSpPr>
              <a:xfrm>
                <a:off x="1424611" y="4959927"/>
                <a:ext cx="1724930" cy="985860"/>
                <a:chOff x="2347784" y="4743451"/>
                <a:chExt cx="1508599" cy="862220"/>
              </a:xfrm>
            </p:grpSpPr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xmlns="" id="{4A2E3A62-704E-664C-A818-BE2C7B16243E}"/>
                    </a:ext>
                  </a:extLst>
                </p:cNvPr>
                <p:cNvSpPr/>
                <p:nvPr/>
              </p:nvSpPr>
              <p:spPr>
                <a:xfrm>
                  <a:off x="2347784" y="4743451"/>
                  <a:ext cx="1508599" cy="8622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1">
                  <a:extLst>
                    <a:ext uri="{FF2B5EF4-FFF2-40B4-BE49-F238E27FC236}">
                      <a16:creationId xmlns:a16="http://schemas.microsoft.com/office/drawing/2014/main" xmlns="" id="{24C91577-E5E0-9945-9DA7-8C28D65F5EE2}"/>
                    </a:ext>
                  </a:extLst>
                </p:cNvPr>
                <p:cNvSpPr/>
                <p:nvPr/>
              </p:nvSpPr>
              <p:spPr>
                <a:xfrm>
                  <a:off x="3031033" y="4830519"/>
                  <a:ext cx="715848" cy="6880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88" h="3087">
                      <a:moveTo>
                        <a:pt x="0" y="1543"/>
                      </a:moveTo>
                      <a:cubicBezTo>
                        <a:pt x="0" y="2396"/>
                        <a:pt x="692" y="3087"/>
                        <a:pt x="1544" y="3087"/>
                      </a:cubicBezTo>
                      <a:cubicBezTo>
                        <a:pt x="2397" y="3087"/>
                        <a:pt x="3088" y="2396"/>
                        <a:pt x="3088" y="1543"/>
                      </a:cubicBezTo>
                      <a:cubicBezTo>
                        <a:pt x="3088" y="691"/>
                        <a:pt x="2397" y="0"/>
                        <a:pt x="1544" y="0"/>
                      </a:cubicBezTo>
                      <a:cubicBezTo>
                        <a:pt x="692" y="0"/>
                        <a:pt x="0" y="691"/>
                        <a:pt x="0" y="154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algn="ctr" hangingPunct="0"/>
                  <a:r>
                    <a:rPr lang="en-US" u="none" strike="noStrike" kern="1200" dirty="0">
                      <a:ln>
                        <a:noFill/>
                      </a:ln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Arial Unicode MS" pitchFamily="2"/>
                    </a:rPr>
                    <a:t>8</a:t>
                  </a:r>
                </a:p>
              </p:txBody>
            </p:sp>
          </p:grpSp>
          <p:grpSp>
            <p:nvGrpSpPr>
              <p:cNvPr id="28" name="Group 94">
                <a:extLst>
                  <a:ext uri="{FF2B5EF4-FFF2-40B4-BE49-F238E27FC236}">
                    <a16:creationId xmlns:a16="http://schemas.microsoft.com/office/drawing/2014/main" xmlns="" id="{36C91EEF-CD13-1D42-8C1D-94DBF60CE85A}"/>
                  </a:ext>
                </a:extLst>
              </p:cNvPr>
              <p:cNvGrpSpPr/>
              <p:nvPr/>
            </p:nvGrpSpPr>
            <p:grpSpPr>
              <a:xfrm>
                <a:off x="3372709" y="4744974"/>
                <a:ext cx="5860426" cy="1200323"/>
                <a:chOff x="4464909" y="5227783"/>
                <a:chExt cx="5860426" cy="1200323"/>
              </a:xfrm>
            </p:grpSpPr>
            <p:sp>
              <p:nvSpPr>
                <p:cNvPr id="96" name="CuadroTexto 395">
                  <a:extLst>
                    <a:ext uri="{FF2B5EF4-FFF2-40B4-BE49-F238E27FC236}">
                      <a16:creationId xmlns:a16="http://schemas.microsoft.com/office/drawing/2014/main" xmlns="" id="{8928D99B-D979-DC47-9EE8-C6BA11E5936A}"/>
                    </a:ext>
                  </a:extLst>
                </p:cNvPr>
                <p:cNvSpPr txBox="1"/>
                <p:nvPr/>
              </p:nvSpPr>
              <p:spPr>
                <a:xfrm>
                  <a:off x="4464909" y="5227783"/>
                  <a:ext cx="586042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 smtClean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Model Building</a:t>
                  </a:r>
                  <a:endParaRPr lang="en-US" sz="1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endParaRP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xmlns="" id="{524C8435-0624-4141-AACF-1CB3F0C85F2C}"/>
                    </a:ext>
                  </a:extLst>
                </p:cNvPr>
                <p:cNvSpPr/>
                <p:nvPr/>
              </p:nvSpPr>
              <p:spPr>
                <a:xfrm>
                  <a:off x="4464909" y="5812554"/>
                  <a:ext cx="3991529" cy="615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  <p:sp>
        <p:nvSpPr>
          <p:cNvPr id="91" name="Rectangle 56">
            <a:extLst>
              <a:ext uri="{FF2B5EF4-FFF2-40B4-BE49-F238E27FC236}">
                <a16:creationId xmlns:a16="http://schemas.microsoft.com/office/drawing/2014/main" xmlns="" id="{F50513A6-4484-5C48-BCF7-A8B9EF0C10AA}"/>
              </a:ext>
            </a:extLst>
          </p:cNvPr>
          <p:cNvSpPr/>
          <p:nvPr/>
        </p:nvSpPr>
        <p:spPr>
          <a:xfrm>
            <a:off x="4110846" y="1746380"/>
            <a:ext cx="203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9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Splitting train and validation set based on date.</a:t>
            </a:r>
            <a:endParaRPr lang="en-US" sz="9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5" name="Group 144">
            <a:extLst>
              <a:ext uri="{FF2B5EF4-FFF2-40B4-BE49-F238E27FC236}">
                <a16:creationId xmlns:a16="http://schemas.microsoft.com/office/drawing/2014/main" xmlns="" id="{C5553C6E-46C0-EC49-9C7A-1232E1D96F9F}"/>
              </a:ext>
            </a:extLst>
          </p:cNvPr>
          <p:cNvGrpSpPr/>
          <p:nvPr/>
        </p:nvGrpSpPr>
        <p:grpSpPr>
          <a:xfrm>
            <a:off x="6500826" y="1571618"/>
            <a:ext cx="2428892" cy="588623"/>
            <a:chOff x="1424611" y="4744971"/>
            <a:chExt cx="5939627" cy="1569661"/>
          </a:xfrm>
        </p:grpSpPr>
        <p:grpSp>
          <p:nvGrpSpPr>
            <p:cNvPr id="67" name="Group 166">
              <a:extLst>
                <a:ext uri="{FF2B5EF4-FFF2-40B4-BE49-F238E27FC236}">
                  <a16:creationId xmlns:a16="http://schemas.microsoft.com/office/drawing/2014/main" xmlns="" id="{51E5F827-FDC2-AD4A-B049-8B99FFC301D3}"/>
                </a:ext>
              </a:extLst>
            </p:cNvPr>
            <p:cNvGrpSpPr/>
            <p:nvPr/>
          </p:nvGrpSpPr>
          <p:grpSpPr>
            <a:xfrm>
              <a:off x="1424611" y="4959927"/>
              <a:ext cx="1724930" cy="985860"/>
              <a:chOff x="2347784" y="4743451"/>
              <a:chExt cx="1508599" cy="862220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xmlns="" id="{830380BE-6FCC-E34C-9F28-25B57E76C55A}"/>
                  </a:ext>
                </a:extLst>
              </p:cNvPr>
              <p:cNvSpPr/>
              <p:nvPr/>
            </p:nvSpPr>
            <p:spPr>
              <a:xfrm>
                <a:off x="2347784" y="4743451"/>
                <a:ext cx="1508599" cy="86222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1">
                <a:extLst>
                  <a:ext uri="{FF2B5EF4-FFF2-40B4-BE49-F238E27FC236}">
                    <a16:creationId xmlns:a16="http://schemas.microsoft.com/office/drawing/2014/main" xmlns="" id="{E2AD8D3D-8CFD-884C-9BB1-1A86B467C37F}"/>
                  </a:ext>
                </a:extLst>
              </p:cNvPr>
              <p:cNvSpPr/>
              <p:nvPr/>
            </p:nvSpPr>
            <p:spPr>
              <a:xfrm>
                <a:off x="3031033" y="4830519"/>
                <a:ext cx="715848" cy="6880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88" h="3087">
                    <a:moveTo>
                      <a:pt x="0" y="1543"/>
                    </a:moveTo>
                    <a:cubicBezTo>
                      <a:pt x="0" y="2396"/>
                      <a:pt x="692" y="3087"/>
                      <a:pt x="1544" y="3087"/>
                    </a:cubicBezTo>
                    <a:cubicBezTo>
                      <a:pt x="2397" y="3087"/>
                      <a:pt x="3088" y="2396"/>
                      <a:pt x="3088" y="1543"/>
                    </a:cubicBezTo>
                    <a:cubicBezTo>
                      <a:pt x="3088" y="691"/>
                      <a:pt x="2397" y="0"/>
                      <a:pt x="1544" y="0"/>
                    </a:cubicBezTo>
                    <a:cubicBezTo>
                      <a:pt x="692" y="0"/>
                      <a:pt x="0" y="691"/>
                      <a:pt x="0" y="15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algn="ctr" hangingPunct="0"/>
                <a:r>
                  <a:rPr lang="en-IN" dirty="0" smtClean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Arial Unicode MS" pitchFamily="2"/>
                  </a:rPr>
                  <a:t>9</a:t>
                </a:r>
                <a:endParaRPr lang="en-US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 Unicode MS" pitchFamily="2"/>
                </a:endParaRPr>
              </a:p>
            </p:txBody>
          </p:sp>
        </p:grpSp>
        <p:grpSp>
          <p:nvGrpSpPr>
            <p:cNvPr id="70" name="Group 167">
              <a:extLst>
                <a:ext uri="{FF2B5EF4-FFF2-40B4-BE49-F238E27FC236}">
                  <a16:creationId xmlns:a16="http://schemas.microsoft.com/office/drawing/2014/main" xmlns="" id="{793E9491-7A1A-3144-9A31-226F94D091FC}"/>
                </a:ext>
              </a:extLst>
            </p:cNvPr>
            <p:cNvGrpSpPr/>
            <p:nvPr/>
          </p:nvGrpSpPr>
          <p:grpSpPr>
            <a:xfrm>
              <a:off x="3372709" y="4744971"/>
              <a:ext cx="3991529" cy="1569661"/>
              <a:chOff x="4464909" y="5227780"/>
              <a:chExt cx="3991529" cy="1569661"/>
            </a:xfrm>
          </p:grpSpPr>
          <p:sp>
            <p:nvSpPr>
              <p:cNvPr id="72" name="CuadroTexto 395">
                <a:extLst>
                  <a:ext uri="{FF2B5EF4-FFF2-40B4-BE49-F238E27FC236}">
                    <a16:creationId xmlns:a16="http://schemas.microsoft.com/office/drawing/2014/main" xmlns="" id="{C2424482-0489-AF47-BD46-32F157CFF65D}"/>
                  </a:ext>
                </a:extLst>
              </p:cNvPr>
              <p:cNvSpPr txBox="1"/>
              <p:nvPr/>
            </p:nvSpPr>
            <p:spPr>
              <a:xfrm>
                <a:off x="4464909" y="5227780"/>
                <a:ext cx="3589306" cy="73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Cross Validation</a:t>
                </a:r>
                <a:endParaRPr lang="en-US" sz="1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xmlns="" id="{65DDFB0E-06A8-9B47-9D4C-1813B254E115}"/>
                  </a:ext>
                </a:extLst>
              </p:cNvPr>
              <p:cNvSpPr/>
              <p:nvPr/>
            </p:nvSpPr>
            <p:spPr>
              <a:xfrm>
                <a:off x="4464909" y="5812556"/>
                <a:ext cx="3991529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IN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</a:t>
                </a:r>
                <a:r>
                  <a:rPr lang="en-IN" sz="9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make model robust  and reduce over fitting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724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1" y="0"/>
          <a:ext cx="4601183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4429124" y="0"/>
          <a:ext cx="4714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928662" y="928676"/>
            <a:ext cx="2071702" cy="3571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Check for Missing Values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28742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 smtClean="0"/>
              <a:t> No missing Values in Dataset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143107" y="2500311"/>
            <a:ext cx="3286148" cy="1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72132" y="928676"/>
            <a:ext cx="1571636" cy="3571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Handling Outliers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96" y="1428742"/>
            <a:ext cx="5143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 smtClean="0"/>
              <a:t>Sales and Orders column contain outliers</a:t>
            </a:r>
            <a:r>
              <a:rPr lang="en-IN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</a:t>
            </a:r>
            <a:r>
              <a:rPr lang="en-IN" sz="1200" dirty="0" smtClean="0"/>
              <a:t>3.1</a:t>
            </a:r>
            <a:r>
              <a:rPr lang="en-IN" sz="1200" dirty="0" smtClean="0"/>
              <a:t>% </a:t>
            </a:r>
            <a:r>
              <a:rPr lang="en-IN" sz="1200" dirty="0" smtClean="0"/>
              <a:t>of </a:t>
            </a:r>
            <a:r>
              <a:rPr lang="en-IN" sz="1200" dirty="0" smtClean="0"/>
              <a:t>Sales values </a:t>
            </a:r>
            <a:r>
              <a:rPr lang="en-IN" sz="1200" dirty="0" smtClean="0"/>
              <a:t>are greater than upper whisker</a:t>
            </a:r>
            <a:r>
              <a:rPr lang="en-IN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</a:t>
            </a:r>
            <a:r>
              <a:rPr lang="en-IN" sz="1200" dirty="0" smtClean="0"/>
              <a:t>3.76% of Orders values are greater than upper whisker.</a:t>
            </a:r>
            <a:r>
              <a:rPr lang="en-IN" sz="1200" dirty="0" smtClean="0"/>
              <a:t> </a:t>
            </a:r>
            <a:endParaRPr lang="en-IN" sz="1200" dirty="0" smtClean="0"/>
          </a:p>
          <a:p>
            <a:pPr>
              <a:buFont typeface="Arial" pitchFamily="34" charset="0"/>
              <a:buChar char="•"/>
            </a:pPr>
            <a:r>
              <a:rPr lang="en-IN" sz="1200" dirty="0"/>
              <a:t> </a:t>
            </a:r>
            <a:r>
              <a:rPr lang="en-IN" sz="1200" dirty="0" smtClean="0"/>
              <a:t>Can’t remove </a:t>
            </a:r>
            <a:r>
              <a:rPr lang="en-IN" sz="1200" dirty="0" smtClean="0"/>
              <a:t>them since these data points reveal important information.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</a:t>
            </a:r>
            <a:r>
              <a:rPr lang="en-IN" sz="1200" dirty="0" smtClean="0"/>
              <a:t>Therefore, Trees and Ensemble techniques can be used for model building.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9124" y="245167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Sales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7200" y="242887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Orders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2736243"/>
            <a:ext cx="2214578" cy="163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2728671"/>
            <a:ext cx="2208774" cy="166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4282" y="2000246"/>
            <a:ext cx="1593394" cy="1857388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928794" y="2000246"/>
            <a:ext cx="1594895" cy="1714512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57158" y="171449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Train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32" y="171449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Test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4282" y="4000510"/>
            <a:ext cx="2357454" cy="3571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Check for </a:t>
            </a:r>
            <a:r>
              <a:rPr lang="en-IN" sz="1400" b="1" dirty="0" smtClean="0"/>
              <a:t>Duplicated Rows</a:t>
            </a:r>
            <a:endParaRPr lang="en-US" sz="14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912" y="4523360"/>
            <a:ext cx="2390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500298" y="4504310"/>
            <a:ext cx="2305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1" y="0"/>
          <a:ext cx="4601183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4429124" y="0"/>
          <a:ext cx="4714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42844" y="928676"/>
            <a:ext cx="2000264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Median Daily Sales</a:t>
            </a:r>
            <a:endParaRPr lang="en-US" sz="1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14546" y="857238"/>
            <a:ext cx="678661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142844" y="2928940"/>
            <a:ext cx="2000264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Median Weekly Sales</a:t>
            </a:r>
            <a:endParaRPr lang="en-US" sz="14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56800" y="3000378"/>
            <a:ext cx="6687179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1" y="0"/>
          <a:ext cx="4601183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4429124" y="0"/>
          <a:ext cx="4714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85720" y="3071816"/>
            <a:ext cx="1643074" cy="3571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Feature Encoding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571882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 smtClean="0"/>
              <a:t>One Hot </a:t>
            </a:r>
            <a:r>
              <a:rPr lang="en-IN" sz="1200" dirty="0" smtClean="0"/>
              <a:t>Encoding for nominal categorical variables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57158" y="857238"/>
            <a:ext cx="1357322" cy="3571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New Features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1285866"/>
            <a:ext cx="46434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IN" sz="1000" dirty="0" smtClean="0"/>
              <a:t>Total Weekly Orders based on </a:t>
            </a:r>
            <a:r>
              <a:rPr lang="en-IN" sz="1000" dirty="0" err="1" smtClean="0"/>
              <a:t>Store_type</a:t>
            </a:r>
            <a:r>
              <a:rPr lang="en-IN" sz="1000" dirty="0" smtClean="0"/>
              <a:t>.</a:t>
            </a:r>
            <a:endParaRPr lang="en-IN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/>
              <a:t> </a:t>
            </a:r>
            <a:r>
              <a:rPr lang="en-US" sz="1000" dirty="0" smtClean="0"/>
              <a:t>Total </a:t>
            </a:r>
            <a:r>
              <a:rPr lang="en-US" sz="1000" dirty="0" smtClean="0"/>
              <a:t>weekends </a:t>
            </a:r>
            <a:r>
              <a:rPr lang="en-US" sz="1000" dirty="0" smtClean="0"/>
              <a:t>orders </a:t>
            </a:r>
            <a:r>
              <a:rPr lang="en-US" sz="1000" dirty="0" smtClean="0"/>
              <a:t>in every </a:t>
            </a:r>
            <a:r>
              <a:rPr lang="en-US" sz="1000" dirty="0" smtClean="0"/>
              <a:t>week </a:t>
            </a:r>
            <a:r>
              <a:rPr lang="en-US" sz="1000" dirty="0" smtClean="0"/>
              <a:t>of </a:t>
            </a:r>
            <a:r>
              <a:rPr lang="en-US" sz="1000" dirty="0" smtClean="0"/>
              <a:t>a month based on </a:t>
            </a:r>
            <a:r>
              <a:rPr lang="en-US" sz="1000" dirty="0" err="1" smtClean="0"/>
              <a:t>store_type</a:t>
            </a:r>
            <a:r>
              <a:rPr lang="en-US" sz="1000" dirty="0" smtClean="0"/>
              <a:t>.</a:t>
            </a:r>
            <a:endParaRPr lang="en-IN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/>
              <a:t> </a:t>
            </a:r>
            <a:r>
              <a:rPr lang="en-IN" sz="1000" dirty="0" smtClean="0"/>
              <a:t>Total Weekly Orders based on </a:t>
            </a:r>
            <a:r>
              <a:rPr lang="en-IN" sz="1000" dirty="0" err="1" smtClean="0"/>
              <a:t>Store_type</a:t>
            </a:r>
            <a:r>
              <a:rPr lang="en-IN" sz="1000" dirty="0" smtClean="0"/>
              <a:t> &amp; </a:t>
            </a:r>
            <a:r>
              <a:rPr lang="en-IN" sz="1000" dirty="0" err="1" smtClean="0"/>
              <a:t>Location_Type</a:t>
            </a:r>
            <a:r>
              <a:rPr lang="en-IN" sz="1000" dirty="0" smtClean="0"/>
              <a:t>.</a:t>
            </a:r>
            <a:endParaRPr lang="en-IN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/>
              <a:t> </a:t>
            </a:r>
            <a:r>
              <a:rPr lang="en-IN" sz="1000" dirty="0" smtClean="0"/>
              <a:t>Total </a:t>
            </a:r>
            <a:r>
              <a:rPr lang="en-IN" sz="1000" dirty="0" smtClean="0"/>
              <a:t>Weekend Orders </a:t>
            </a:r>
            <a:r>
              <a:rPr lang="en-IN" sz="1000" dirty="0" smtClean="0"/>
              <a:t>based on </a:t>
            </a:r>
            <a:r>
              <a:rPr lang="en-IN" sz="1000" dirty="0" err="1" smtClean="0"/>
              <a:t>Store_type</a:t>
            </a:r>
            <a:r>
              <a:rPr lang="en-IN" sz="1000" dirty="0" smtClean="0"/>
              <a:t> &amp; </a:t>
            </a:r>
            <a:r>
              <a:rPr lang="en-IN" sz="1000" dirty="0" err="1" smtClean="0"/>
              <a:t>Location_Type</a:t>
            </a:r>
            <a:r>
              <a:rPr lang="en-IN" sz="1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IN" sz="1000" dirty="0" smtClean="0"/>
              <a:t>Total Weekly Orders by </a:t>
            </a:r>
            <a:r>
              <a:rPr lang="en-IN" sz="1000" dirty="0" err="1" smtClean="0"/>
              <a:t>Store_id</a:t>
            </a:r>
            <a:endParaRPr lang="en-IN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US" sz="1000" dirty="0" smtClean="0"/>
              <a:t>Total weekends </a:t>
            </a:r>
            <a:r>
              <a:rPr lang="en-US" sz="1000" dirty="0" smtClean="0"/>
              <a:t>orders </a:t>
            </a:r>
            <a:r>
              <a:rPr lang="en-US" sz="1000" dirty="0" smtClean="0"/>
              <a:t>in every week of a month based on </a:t>
            </a:r>
            <a:r>
              <a:rPr lang="en-US" sz="1000" dirty="0" err="1" smtClean="0"/>
              <a:t>S</a:t>
            </a:r>
            <a:r>
              <a:rPr lang="en-US" sz="1000" dirty="0" err="1" smtClean="0"/>
              <a:t>tore_id</a:t>
            </a:r>
            <a:r>
              <a:rPr lang="en-US" sz="1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IN" sz="1000" dirty="0" err="1" smtClean="0"/>
              <a:t>Avg</a:t>
            </a:r>
            <a:r>
              <a:rPr lang="en-IN" sz="1000" dirty="0" smtClean="0"/>
              <a:t> </a:t>
            </a:r>
            <a:r>
              <a:rPr lang="en-IN" sz="1000" dirty="0" smtClean="0"/>
              <a:t>Weekly Orders by </a:t>
            </a:r>
            <a:r>
              <a:rPr lang="en-IN" sz="1000" dirty="0" err="1" smtClean="0"/>
              <a:t>Store_id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US" sz="1000" dirty="0" err="1" smtClean="0"/>
              <a:t>Avg</a:t>
            </a:r>
            <a:r>
              <a:rPr lang="en-US" sz="1000" dirty="0" smtClean="0"/>
              <a:t> weekends </a:t>
            </a:r>
            <a:r>
              <a:rPr lang="en-US" sz="1000" dirty="0" smtClean="0"/>
              <a:t>orders in every week of a month based on </a:t>
            </a:r>
            <a:r>
              <a:rPr lang="en-US" sz="1000" dirty="0" err="1" smtClean="0"/>
              <a:t>Store_id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store</a:t>
            </a:r>
            <a:r>
              <a:rPr lang="en-US" sz="1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28728" y="2857502"/>
            <a:ext cx="1643074" cy="1588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4714890"/>
            <a:ext cx="4143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Total Features after </a:t>
            </a:r>
            <a:r>
              <a:rPr lang="en-IN" sz="1200" dirty="0" smtClean="0"/>
              <a:t>Feature Encoding &amp; One </a:t>
            </a:r>
            <a:r>
              <a:rPr lang="en-IN" sz="1200" dirty="0" smtClean="0"/>
              <a:t>Hot Encoding: </a:t>
            </a:r>
            <a:r>
              <a:rPr lang="en-IN" sz="1200" dirty="0" smtClean="0"/>
              <a:t>45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285866"/>
            <a:ext cx="407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000" dirty="0" smtClean="0"/>
              <a:t>Minimum </a:t>
            </a:r>
            <a:r>
              <a:rPr lang="en-IN" sz="1000" dirty="0" smtClean="0"/>
              <a:t>Weekly Orders by </a:t>
            </a:r>
            <a:r>
              <a:rPr lang="en-IN" sz="1000" dirty="0" err="1" smtClean="0"/>
              <a:t>Store_id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US" sz="1000" dirty="0" smtClean="0"/>
              <a:t>Minimum </a:t>
            </a:r>
            <a:r>
              <a:rPr lang="en-US" sz="1000" dirty="0" smtClean="0"/>
              <a:t>weekends orders in every week of a month based on </a:t>
            </a:r>
            <a:r>
              <a:rPr lang="en-US" sz="1000" dirty="0" err="1" smtClean="0"/>
              <a:t>Store_id</a:t>
            </a:r>
            <a:r>
              <a:rPr lang="en-US" sz="1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IN" sz="1000" dirty="0" smtClean="0"/>
              <a:t>Maximum </a:t>
            </a:r>
            <a:r>
              <a:rPr lang="en-IN" sz="1000" dirty="0" smtClean="0"/>
              <a:t>Weekly Orders by </a:t>
            </a:r>
            <a:r>
              <a:rPr lang="en-IN" sz="1000" dirty="0" err="1" smtClean="0"/>
              <a:t>Store_id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US" sz="1000" dirty="0" smtClean="0"/>
              <a:t>Maximum </a:t>
            </a:r>
            <a:r>
              <a:rPr lang="en-US" sz="1000" dirty="0" smtClean="0"/>
              <a:t>weekends orders in every week of a month based on </a:t>
            </a:r>
            <a:r>
              <a:rPr lang="en-US" sz="1000" dirty="0" err="1" smtClean="0"/>
              <a:t>Store_id</a:t>
            </a:r>
            <a:r>
              <a:rPr lang="en-US" sz="1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US" sz="1000" dirty="0" smtClean="0"/>
              <a:t>Count of discounts offered by each store in every </a:t>
            </a:r>
            <a:r>
              <a:rPr lang="en-US" sz="1000" dirty="0" smtClean="0"/>
              <a:t>month</a:t>
            </a:r>
          </a:p>
          <a:p>
            <a:pPr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US" sz="1000" dirty="0" smtClean="0"/>
              <a:t>Count of discounts on weekends of every week in a month for every store.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2500312"/>
            <a:ext cx="3109338" cy="2357436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58" y="3857634"/>
            <a:ext cx="3819525" cy="809625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/>
          <p:cNvGraphicFramePr/>
          <p:nvPr/>
        </p:nvGraphicFramePr>
        <p:xfrm>
          <a:off x="-1" y="0"/>
          <a:ext cx="4601183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/>
          <p:cNvGraphicFramePr/>
          <p:nvPr/>
        </p:nvGraphicFramePr>
        <p:xfrm>
          <a:off x="4429124" y="0"/>
          <a:ext cx="4714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428596" y="928676"/>
            <a:ext cx="1928826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Min-Max </a:t>
            </a:r>
            <a:r>
              <a:rPr lang="en-IN" sz="1400" b="1" dirty="0" err="1" smtClean="0"/>
              <a:t>Scaler</a:t>
            </a:r>
            <a:r>
              <a:rPr lang="en-IN" sz="1400" b="1" dirty="0" smtClean="0"/>
              <a:t> for Numeric Columns</a:t>
            </a:r>
            <a:endParaRPr 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00166" y="1714494"/>
            <a:ext cx="587888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054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5">
            <a:extLst>
              <a:ext uri="{FF2B5EF4-FFF2-40B4-BE49-F238E27FC236}">
                <a16:creationId xmlns:a16="http://schemas.microsoft.com/office/drawing/2014/main" xmlns="" id="{FD516360-6895-314C-BE7F-EA96DF2D52B8}"/>
              </a:ext>
            </a:extLst>
          </p:cNvPr>
          <p:cNvGrpSpPr/>
          <p:nvPr/>
        </p:nvGrpSpPr>
        <p:grpSpPr>
          <a:xfrm>
            <a:off x="1045975" y="1251471"/>
            <a:ext cx="7052051" cy="2463287"/>
            <a:chOff x="2788538" y="4530159"/>
            <a:chExt cx="18800573" cy="6568765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xmlns="" id="{59EA884B-CD20-E54B-A073-540B1A607033}"/>
                </a:ext>
              </a:extLst>
            </p:cNvPr>
            <p:cNvSpPr/>
            <p:nvPr/>
          </p:nvSpPr>
          <p:spPr>
            <a:xfrm>
              <a:off x="2788538" y="4530159"/>
              <a:ext cx="18800573" cy="6568765"/>
            </a:xfrm>
            <a:custGeom>
              <a:avLst/>
              <a:gdLst>
                <a:gd name="connsiteX0" fmla="*/ 9525227 w 11307534"/>
                <a:gd name="connsiteY0" fmla="*/ 3950328 h 3950759"/>
                <a:gd name="connsiteX1" fmla="*/ 11306931 w 11307534"/>
                <a:gd name="connsiteY1" fmla="*/ 1975471 h 3950759"/>
                <a:gd name="connsiteX2" fmla="*/ 9524180 w 11307534"/>
                <a:gd name="connsiteY2" fmla="*/ -432 h 3950759"/>
                <a:gd name="connsiteX3" fmla="*/ 8665731 w 11307534"/>
                <a:gd name="connsiteY3" fmla="*/ 857441 h 3950759"/>
                <a:gd name="connsiteX4" fmla="*/ 9167031 w 11307534"/>
                <a:gd name="connsiteY4" fmla="*/ 1385659 h 3950759"/>
                <a:gd name="connsiteX5" fmla="*/ -604 w 11307534"/>
                <a:gd name="connsiteY5" fmla="*/ 1385659 h 3950759"/>
                <a:gd name="connsiteX6" fmla="*/ -604 w 11307534"/>
                <a:gd name="connsiteY6" fmla="*/ 2537319 h 3950759"/>
                <a:gd name="connsiteX7" fmla="*/ 9143396 w 11307534"/>
                <a:gd name="connsiteY7" fmla="*/ 2537319 h 3950759"/>
                <a:gd name="connsiteX8" fmla="*/ 8645957 w 11307534"/>
                <a:gd name="connsiteY8" fmla="*/ 3077120 h 3950759"/>
                <a:gd name="connsiteX9" fmla="*/ 9525227 w 11307534"/>
                <a:gd name="connsiteY9" fmla="*/ 3950328 h 395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534" h="3950759">
                  <a:moveTo>
                    <a:pt x="9525227" y="3950328"/>
                  </a:moveTo>
                  <a:lnTo>
                    <a:pt x="11306931" y="1975471"/>
                  </a:lnTo>
                  <a:lnTo>
                    <a:pt x="9524180" y="-432"/>
                  </a:lnTo>
                  <a:lnTo>
                    <a:pt x="8665731" y="857441"/>
                  </a:lnTo>
                  <a:lnTo>
                    <a:pt x="9167031" y="1385659"/>
                  </a:lnTo>
                  <a:lnTo>
                    <a:pt x="-604" y="1385659"/>
                  </a:lnTo>
                  <a:lnTo>
                    <a:pt x="-604" y="2537319"/>
                  </a:lnTo>
                  <a:lnTo>
                    <a:pt x="9143396" y="2537319"/>
                  </a:lnTo>
                  <a:lnTo>
                    <a:pt x="8645957" y="3077120"/>
                  </a:lnTo>
                  <a:lnTo>
                    <a:pt x="9525227" y="395032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xmlns="" id="{11744480-B322-4041-8C94-9F55A7D55AB6}"/>
                </a:ext>
              </a:extLst>
            </p:cNvPr>
            <p:cNvSpPr/>
            <p:nvPr/>
          </p:nvSpPr>
          <p:spPr>
            <a:xfrm>
              <a:off x="5749068" y="6086335"/>
              <a:ext cx="3369482" cy="3368762"/>
            </a:xfrm>
            <a:custGeom>
              <a:avLst/>
              <a:gdLst>
                <a:gd name="connsiteX0" fmla="*/ 1012931 w 2026563"/>
                <a:gd name="connsiteY0" fmla="*/ -432 h 2026130"/>
                <a:gd name="connsiteX1" fmla="*/ 2025960 w 2026563"/>
                <a:gd name="connsiteY1" fmla="*/ 1012597 h 2026130"/>
                <a:gd name="connsiteX2" fmla="*/ 1012931 w 2026563"/>
                <a:gd name="connsiteY2" fmla="*/ 2025699 h 2026130"/>
                <a:gd name="connsiteX3" fmla="*/ -604 w 2026563"/>
                <a:gd name="connsiteY3" fmla="*/ 1012742 h 2026130"/>
                <a:gd name="connsiteX4" fmla="*/ 1012931 w 2026563"/>
                <a:gd name="connsiteY4" fmla="*/ -288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563" h="2026130">
                  <a:moveTo>
                    <a:pt x="1012931" y="-432"/>
                  </a:moveTo>
                  <a:cubicBezTo>
                    <a:pt x="1572000" y="-432"/>
                    <a:pt x="2025960" y="452987"/>
                    <a:pt x="2025960" y="1012597"/>
                  </a:cubicBezTo>
                  <a:cubicBezTo>
                    <a:pt x="2025960" y="1572208"/>
                    <a:pt x="1572000" y="2025699"/>
                    <a:pt x="1012931" y="2025699"/>
                  </a:cubicBezTo>
                  <a:cubicBezTo>
                    <a:pt x="452815" y="2025699"/>
                    <a:pt x="-604" y="1572352"/>
                    <a:pt x="-604" y="1012742"/>
                  </a:cubicBezTo>
                  <a:cubicBezTo>
                    <a:pt x="-604" y="453131"/>
                    <a:pt x="452815" y="-288"/>
                    <a:pt x="1012931" y="-288"/>
                  </a:cubicBezTo>
                  <a:close/>
                </a:path>
              </a:pathLst>
            </a:custGeom>
            <a:solidFill>
              <a:schemeClr val="accent1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xmlns="" id="{CA02A79B-51F0-2A41-BE7D-B2A883F09FA8}"/>
                </a:ext>
              </a:extLst>
            </p:cNvPr>
            <p:cNvSpPr/>
            <p:nvPr/>
          </p:nvSpPr>
          <p:spPr>
            <a:xfrm>
              <a:off x="10046235" y="6086335"/>
              <a:ext cx="3369482" cy="3368762"/>
            </a:xfrm>
            <a:custGeom>
              <a:avLst/>
              <a:gdLst>
                <a:gd name="connsiteX0" fmla="*/ 1012426 w 2026563"/>
                <a:gd name="connsiteY0" fmla="*/ -432 h 2026130"/>
                <a:gd name="connsiteX1" fmla="*/ 2025960 w 2026563"/>
                <a:gd name="connsiteY1" fmla="*/ 1012597 h 2026130"/>
                <a:gd name="connsiteX2" fmla="*/ 1012426 w 2026563"/>
                <a:gd name="connsiteY2" fmla="*/ 2025699 h 2026130"/>
                <a:gd name="connsiteX3" fmla="*/ -604 w 2026563"/>
                <a:gd name="connsiteY3" fmla="*/ 1012742 h 2026130"/>
                <a:gd name="connsiteX4" fmla="*/ 1012426 w 2026563"/>
                <a:gd name="connsiteY4" fmla="*/ -288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563" h="2026130">
                  <a:moveTo>
                    <a:pt x="1012426" y="-432"/>
                  </a:moveTo>
                  <a:cubicBezTo>
                    <a:pt x="1572000" y="-432"/>
                    <a:pt x="2025960" y="452987"/>
                    <a:pt x="2025960" y="1012597"/>
                  </a:cubicBezTo>
                  <a:cubicBezTo>
                    <a:pt x="2025960" y="1572208"/>
                    <a:pt x="1572109" y="2025699"/>
                    <a:pt x="1012426" y="2025699"/>
                  </a:cubicBezTo>
                  <a:cubicBezTo>
                    <a:pt x="452743" y="2025699"/>
                    <a:pt x="-604" y="1572352"/>
                    <a:pt x="-604" y="1012742"/>
                  </a:cubicBezTo>
                  <a:cubicBezTo>
                    <a:pt x="-604" y="453131"/>
                    <a:pt x="452815" y="-288"/>
                    <a:pt x="1012426" y="-288"/>
                  </a:cubicBezTo>
                  <a:close/>
                </a:path>
              </a:pathLst>
            </a:custGeom>
            <a:solidFill>
              <a:schemeClr val="accent2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xmlns="" id="{FC9CE4F7-E316-CA4E-928B-80250F4C3DDB}"/>
                </a:ext>
              </a:extLst>
            </p:cNvPr>
            <p:cNvSpPr/>
            <p:nvPr/>
          </p:nvSpPr>
          <p:spPr>
            <a:xfrm>
              <a:off x="14343339" y="6086335"/>
              <a:ext cx="3368584" cy="3368762"/>
            </a:xfrm>
            <a:custGeom>
              <a:avLst/>
              <a:gdLst>
                <a:gd name="connsiteX0" fmla="*/ 1012426 w 2026022"/>
                <a:gd name="connsiteY0" fmla="*/ -432 h 2026130"/>
                <a:gd name="connsiteX1" fmla="*/ 2025419 w 2026022"/>
                <a:gd name="connsiteY1" fmla="*/ 1012597 h 2026130"/>
                <a:gd name="connsiteX2" fmla="*/ 1012426 w 2026022"/>
                <a:gd name="connsiteY2" fmla="*/ 2025699 h 2026130"/>
                <a:gd name="connsiteX3" fmla="*/ -604 w 2026022"/>
                <a:gd name="connsiteY3" fmla="*/ 1012597 h 2026130"/>
                <a:gd name="connsiteX4" fmla="*/ 1012426 w 2026022"/>
                <a:gd name="connsiteY4" fmla="*/ -432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022" h="2026130">
                  <a:moveTo>
                    <a:pt x="1012426" y="-432"/>
                  </a:moveTo>
                  <a:cubicBezTo>
                    <a:pt x="1572001" y="-432"/>
                    <a:pt x="2025419" y="452987"/>
                    <a:pt x="2025419" y="1012597"/>
                  </a:cubicBezTo>
                  <a:cubicBezTo>
                    <a:pt x="2025419" y="1572208"/>
                    <a:pt x="1572001" y="2025699"/>
                    <a:pt x="1012426" y="2025699"/>
                  </a:cubicBezTo>
                  <a:cubicBezTo>
                    <a:pt x="452852" y="2025699"/>
                    <a:pt x="-604" y="1572208"/>
                    <a:pt x="-604" y="1012597"/>
                  </a:cubicBezTo>
                  <a:cubicBezTo>
                    <a:pt x="-604" y="452987"/>
                    <a:pt x="452816" y="-432"/>
                    <a:pt x="1012426" y="-432"/>
                  </a:cubicBezTo>
                  <a:close/>
                </a:path>
              </a:pathLst>
            </a:custGeom>
            <a:solidFill>
              <a:schemeClr val="accent3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xmlns="" id="{D5E695FC-4B49-544A-A776-6DC536069963}"/>
                </a:ext>
              </a:extLst>
            </p:cNvPr>
            <p:cNvSpPr/>
            <p:nvPr/>
          </p:nvSpPr>
          <p:spPr>
            <a:xfrm>
              <a:off x="9117471" y="7579458"/>
              <a:ext cx="928582" cy="382397"/>
            </a:xfrm>
            <a:custGeom>
              <a:avLst/>
              <a:gdLst>
                <a:gd name="connsiteX0" fmla="*/ 348211 w 558492"/>
                <a:gd name="connsiteY0" fmla="*/ 136611 h 229992"/>
                <a:gd name="connsiteX1" fmla="*/ -604 w 558492"/>
                <a:gd name="connsiteY1" fmla="*/ 136611 h 229992"/>
                <a:gd name="connsiteX2" fmla="*/ -604 w 558492"/>
                <a:gd name="connsiteY2" fmla="*/ 92518 h 229992"/>
                <a:gd name="connsiteX3" fmla="*/ 348211 w 558492"/>
                <a:gd name="connsiteY3" fmla="*/ 92518 h 229992"/>
                <a:gd name="connsiteX4" fmla="*/ 348211 w 558492"/>
                <a:gd name="connsiteY4" fmla="*/ -432 h 229992"/>
                <a:gd name="connsiteX5" fmla="*/ 557889 w 558492"/>
                <a:gd name="connsiteY5" fmla="*/ 114564 h 229992"/>
                <a:gd name="connsiteX6" fmla="*/ 348211 w 558492"/>
                <a:gd name="connsiteY6" fmla="*/ 229561 h 229992"/>
                <a:gd name="connsiteX7" fmla="*/ 348211 w 558492"/>
                <a:gd name="connsiteY7" fmla="*/ 136611 h 22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492" h="229992">
                  <a:moveTo>
                    <a:pt x="348211" y="136611"/>
                  </a:moveTo>
                  <a:lnTo>
                    <a:pt x="-604" y="136611"/>
                  </a:lnTo>
                  <a:cubicBezTo>
                    <a:pt x="-62" y="121709"/>
                    <a:pt x="-62" y="107420"/>
                    <a:pt x="-604" y="92518"/>
                  </a:cubicBezTo>
                  <a:lnTo>
                    <a:pt x="348211" y="92518"/>
                  </a:lnTo>
                  <a:lnTo>
                    <a:pt x="348211" y="-432"/>
                  </a:lnTo>
                  <a:lnTo>
                    <a:pt x="557889" y="114564"/>
                  </a:lnTo>
                  <a:lnTo>
                    <a:pt x="348211" y="229561"/>
                  </a:lnTo>
                  <a:lnTo>
                    <a:pt x="348211" y="136611"/>
                  </a:lnTo>
                  <a:close/>
                </a:path>
              </a:pathLst>
            </a:custGeom>
            <a:solidFill>
              <a:schemeClr val="accent1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xmlns="" id="{020B4567-0F09-EC44-83FF-B4632225C9CB}"/>
                </a:ext>
              </a:extLst>
            </p:cNvPr>
            <p:cNvSpPr/>
            <p:nvPr/>
          </p:nvSpPr>
          <p:spPr>
            <a:xfrm>
              <a:off x="13414760" y="7579458"/>
              <a:ext cx="928579" cy="382397"/>
            </a:xfrm>
            <a:custGeom>
              <a:avLst/>
              <a:gdLst>
                <a:gd name="connsiteX0" fmla="*/ 348283 w 558491"/>
                <a:gd name="connsiteY0" fmla="*/ 136611 h 229992"/>
                <a:gd name="connsiteX1" fmla="*/ -604 w 558491"/>
                <a:gd name="connsiteY1" fmla="*/ 136611 h 229992"/>
                <a:gd name="connsiteX2" fmla="*/ -604 w 558491"/>
                <a:gd name="connsiteY2" fmla="*/ 92518 h 229992"/>
                <a:gd name="connsiteX3" fmla="*/ 348283 w 558491"/>
                <a:gd name="connsiteY3" fmla="*/ 92518 h 229992"/>
                <a:gd name="connsiteX4" fmla="*/ 348283 w 558491"/>
                <a:gd name="connsiteY4" fmla="*/ -432 h 229992"/>
                <a:gd name="connsiteX5" fmla="*/ 557888 w 558491"/>
                <a:gd name="connsiteY5" fmla="*/ 114564 h 229992"/>
                <a:gd name="connsiteX6" fmla="*/ 348283 w 558491"/>
                <a:gd name="connsiteY6" fmla="*/ 229561 h 229992"/>
                <a:gd name="connsiteX7" fmla="*/ 348283 w 558491"/>
                <a:gd name="connsiteY7" fmla="*/ 136611 h 22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491" h="229992">
                  <a:moveTo>
                    <a:pt x="348283" y="136611"/>
                  </a:moveTo>
                  <a:lnTo>
                    <a:pt x="-604" y="136611"/>
                  </a:lnTo>
                  <a:cubicBezTo>
                    <a:pt x="-26" y="121709"/>
                    <a:pt x="-26" y="107420"/>
                    <a:pt x="-604" y="92518"/>
                  </a:cubicBezTo>
                  <a:lnTo>
                    <a:pt x="348283" y="92518"/>
                  </a:lnTo>
                  <a:lnTo>
                    <a:pt x="348283" y="-432"/>
                  </a:lnTo>
                  <a:lnTo>
                    <a:pt x="557888" y="114564"/>
                  </a:lnTo>
                  <a:lnTo>
                    <a:pt x="348283" y="229561"/>
                  </a:lnTo>
                  <a:lnTo>
                    <a:pt x="348283" y="136611"/>
                  </a:lnTo>
                  <a:close/>
                </a:path>
              </a:pathLst>
            </a:custGeom>
            <a:solidFill>
              <a:schemeClr val="accent2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xmlns="" id="{014707ED-813C-AD47-9BF3-789555B16C3A}"/>
                </a:ext>
              </a:extLst>
            </p:cNvPr>
            <p:cNvSpPr/>
            <p:nvPr/>
          </p:nvSpPr>
          <p:spPr>
            <a:xfrm>
              <a:off x="5891794" y="6229119"/>
              <a:ext cx="3084274" cy="3083675"/>
            </a:xfrm>
            <a:custGeom>
              <a:avLst/>
              <a:gdLst>
                <a:gd name="connsiteX0" fmla="*/ 927090 w 1855025"/>
                <a:gd name="connsiteY0" fmla="*/ -432 h 1854664"/>
                <a:gd name="connsiteX1" fmla="*/ 1854422 w 1855025"/>
                <a:gd name="connsiteY1" fmla="*/ 926900 h 1854664"/>
                <a:gd name="connsiteX2" fmla="*/ 927090 w 1855025"/>
                <a:gd name="connsiteY2" fmla="*/ 1854232 h 1854664"/>
                <a:gd name="connsiteX3" fmla="*/ -604 w 1855025"/>
                <a:gd name="connsiteY3" fmla="*/ 926900 h 1854664"/>
                <a:gd name="connsiteX4" fmla="*/ 927090 w 1855025"/>
                <a:gd name="connsiteY4" fmla="*/ -432 h 1854664"/>
                <a:gd name="connsiteX5" fmla="*/ 927090 w 1855025"/>
                <a:gd name="connsiteY5" fmla="*/ 32584 h 1854664"/>
                <a:gd name="connsiteX6" fmla="*/ 32232 w 1855025"/>
                <a:gd name="connsiteY6" fmla="*/ 926720 h 1854664"/>
                <a:gd name="connsiteX7" fmla="*/ 927090 w 1855025"/>
                <a:gd name="connsiteY7" fmla="*/ 1820856 h 1854664"/>
                <a:gd name="connsiteX8" fmla="*/ 1820720 w 1855025"/>
                <a:gd name="connsiteY8" fmla="*/ 926720 h 1854664"/>
                <a:gd name="connsiteX9" fmla="*/ 927090 w 1855025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5025" h="1854664">
                  <a:moveTo>
                    <a:pt x="927090" y="-432"/>
                  </a:moveTo>
                  <a:cubicBezTo>
                    <a:pt x="1438818" y="-432"/>
                    <a:pt x="1854422" y="414522"/>
                    <a:pt x="1854422" y="926900"/>
                  </a:cubicBezTo>
                  <a:cubicBezTo>
                    <a:pt x="1854422" y="1439278"/>
                    <a:pt x="1438963" y="1854232"/>
                    <a:pt x="927090" y="1854232"/>
                  </a:cubicBezTo>
                  <a:cubicBezTo>
                    <a:pt x="414712" y="1854232"/>
                    <a:pt x="-604" y="1439278"/>
                    <a:pt x="-604" y="926900"/>
                  </a:cubicBezTo>
                  <a:cubicBezTo>
                    <a:pt x="-604" y="414522"/>
                    <a:pt x="414820" y="-432"/>
                    <a:pt x="927090" y="-432"/>
                  </a:cubicBezTo>
                  <a:close/>
                  <a:moveTo>
                    <a:pt x="927090" y="32584"/>
                  </a:moveTo>
                  <a:cubicBezTo>
                    <a:pt x="433006" y="32584"/>
                    <a:pt x="32232" y="432563"/>
                    <a:pt x="32232" y="926720"/>
                  </a:cubicBezTo>
                  <a:cubicBezTo>
                    <a:pt x="32232" y="1420299"/>
                    <a:pt x="432753" y="1820856"/>
                    <a:pt x="927090" y="1820856"/>
                  </a:cubicBezTo>
                  <a:cubicBezTo>
                    <a:pt x="1421426" y="1820856"/>
                    <a:pt x="1820720" y="1420335"/>
                    <a:pt x="1820720" y="926720"/>
                  </a:cubicBezTo>
                  <a:cubicBezTo>
                    <a:pt x="1820720" y="432383"/>
                    <a:pt x="1420705" y="32584"/>
                    <a:pt x="927090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xmlns="" id="{2F571FD6-D737-4441-8D82-66B927CA394C}"/>
                </a:ext>
              </a:extLst>
            </p:cNvPr>
            <p:cNvSpPr/>
            <p:nvPr/>
          </p:nvSpPr>
          <p:spPr>
            <a:xfrm>
              <a:off x="10188720" y="6229119"/>
              <a:ext cx="3084213" cy="3083675"/>
            </a:xfrm>
            <a:custGeom>
              <a:avLst/>
              <a:gdLst>
                <a:gd name="connsiteX0" fmla="*/ 926729 w 1854988"/>
                <a:gd name="connsiteY0" fmla="*/ -432 h 1854664"/>
                <a:gd name="connsiteX1" fmla="*/ 1854385 w 1854988"/>
                <a:gd name="connsiteY1" fmla="*/ 926900 h 1854664"/>
                <a:gd name="connsiteX2" fmla="*/ 926729 w 1854988"/>
                <a:gd name="connsiteY2" fmla="*/ 1854232 h 1854664"/>
                <a:gd name="connsiteX3" fmla="*/ -604 w 1854988"/>
                <a:gd name="connsiteY3" fmla="*/ 926900 h 1854664"/>
                <a:gd name="connsiteX4" fmla="*/ 926729 w 1854988"/>
                <a:gd name="connsiteY4" fmla="*/ -432 h 1854664"/>
                <a:gd name="connsiteX5" fmla="*/ 926729 w 1854988"/>
                <a:gd name="connsiteY5" fmla="*/ 32584 h 1854664"/>
                <a:gd name="connsiteX6" fmla="*/ 32520 w 1854988"/>
                <a:gd name="connsiteY6" fmla="*/ 926720 h 1854664"/>
                <a:gd name="connsiteX7" fmla="*/ 926729 w 1854988"/>
                <a:gd name="connsiteY7" fmla="*/ 1820856 h 1854664"/>
                <a:gd name="connsiteX8" fmla="*/ 1821586 w 1854988"/>
                <a:gd name="connsiteY8" fmla="*/ 926720 h 1854664"/>
                <a:gd name="connsiteX9" fmla="*/ 926729 w 1854988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4988" h="1854664">
                  <a:moveTo>
                    <a:pt x="926729" y="-432"/>
                  </a:moveTo>
                  <a:cubicBezTo>
                    <a:pt x="1439107" y="-432"/>
                    <a:pt x="1854385" y="414522"/>
                    <a:pt x="1854385" y="926900"/>
                  </a:cubicBezTo>
                  <a:cubicBezTo>
                    <a:pt x="1854385" y="1439278"/>
                    <a:pt x="1438962" y="1854232"/>
                    <a:pt x="926729" y="1854232"/>
                  </a:cubicBezTo>
                  <a:cubicBezTo>
                    <a:pt x="414495" y="1854232"/>
                    <a:pt x="-604" y="1439278"/>
                    <a:pt x="-604" y="926900"/>
                  </a:cubicBezTo>
                  <a:cubicBezTo>
                    <a:pt x="-604" y="414522"/>
                    <a:pt x="414820" y="-432"/>
                    <a:pt x="926729" y="-432"/>
                  </a:cubicBezTo>
                  <a:close/>
                  <a:moveTo>
                    <a:pt x="926729" y="32584"/>
                  </a:moveTo>
                  <a:cubicBezTo>
                    <a:pt x="432392" y="32584"/>
                    <a:pt x="32520" y="432563"/>
                    <a:pt x="32520" y="926720"/>
                  </a:cubicBezTo>
                  <a:cubicBezTo>
                    <a:pt x="32520" y="1420299"/>
                    <a:pt x="432572" y="1820856"/>
                    <a:pt x="926729" y="1820856"/>
                  </a:cubicBezTo>
                  <a:cubicBezTo>
                    <a:pt x="1420885" y="1820856"/>
                    <a:pt x="1821586" y="1420335"/>
                    <a:pt x="1821586" y="926720"/>
                  </a:cubicBezTo>
                  <a:cubicBezTo>
                    <a:pt x="1821586" y="432383"/>
                    <a:pt x="1421065" y="32584"/>
                    <a:pt x="926729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xmlns="" id="{7FA743F5-BDED-E24F-BF8C-759D2EDD0861}"/>
                </a:ext>
              </a:extLst>
            </p:cNvPr>
            <p:cNvSpPr/>
            <p:nvPr/>
          </p:nvSpPr>
          <p:spPr>
            <a:xfrm>
              <a:off x="14485225" y="6229119"/>
              <a:ext cx="3084034" cy="3083675"/>
            </a:xfrm>
            <a:custGeom>
              <a:avLst/>
              <a:gdLst>
                <a:gd name="connsiteX0" fmla="*/ 926548 w 1854881"/>
                <a:gd name="connsiteY0" fmla="*/ -432 h 1854664"/>
                <a:gd name="connsiteX1" fmla="*/ 1854278 w 1854881"/>
                <a:gd name="connsiteY1" fmla="*/ 926900 h 1854664"/>
                <a:gd name="connsiteX2" fmla="*/ 926548 w 1854881"/>
                <a:gd name="connsiteY2" fmla="*/ 1854232 h 1854664"/>
                <a:gd name="connsiteX3" fmla="*/ -604 w 1854881"/>
                <a:gd name="connsiteY3" fmla="*/ 926900 h 1854664"/>
                <a:gd name="connsiteX4" fmla="*/ 926548 w 1854881"/>
                <a:gd name="connsiteY4" fmla="*/ -432 h 1854664"/>
                <a:gd name="connsiteX5" fmla="*/ 926548 w 1854881"/>
                <a:gd name="connsiteY5" fmla="*/ 32584 h 1854664"/>
                <a:gd name="connsiteX6" fmla="*/ 31691 w 1854881"/>
                <a:gd name="connsiteY6" fmla="*/ 926720 h 1854664"/>
                <a:gd name="connsiteX7" fmla="*/ 926548 w 1854881"/>
                <a:gd name="connsiteY7" fmla="*/ 1820856 h 1854664"/>
                <a:gd name="connsiteX8" fmla="*/ 1821406 w 1854881"/>
                <a:gd name="connsiteY8" fmla="*/ 926720 h 1854664"/>
                <a:gd name="connsiteX9" fmla="*/ 926548 w 1854881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4881" h="1854664">
                  <a:moveTo>
                    <a:pt x="926548" y="-432"/>
                  </a:moveTo>
                  <a:cubicBezTo>
                    <a:pt x="1438926" y="-432"/>
                    <a:pt x="1854278" y="414522"/>
                    <a:pt x="1854278" y="926900"/>
                  </a:cubicBezTo>
                  <a:cubicBezTo>
                    <a:pt x="1854278" y="1439278"/>
                    <a:pt x="1438818" y="1854232"/>
                    <a:pt x="926548" y="1854232"/>
                  </a:cubicBezTo>
                  <a:cubicBezTo>
                    <a:pt x="414278" y="1854232"/>
                    <a:pt x="-604" y="1439278"/>
                    <a:pt x="-604" y="926900"/>
                  </a:cubicBezTo>
                  <a:cubicBezTo>
                    <a:pt x="-604" y="414522"/>
                    <a:pt x="414819" y="-432"/>
                    <a:pt x="926548" y="-432"/>
                  </a:cubicBezTo>
                  <a:close/>
                  <a:moveTo>
                    <a:pt x="926548" y="32584"/>
                  </a:moveTo>
                  <a:cubicBezTo>
                    <a:pt x="432969" y="32584"/>
                    <a:pt x="31691" y="432563"/>
                    <a:pt x="31691" y="926720"/>
                  </a:cubicBezTo>
                  <a:cubicBezTo>
                    <a:pt x="31691" y="1420299"/>
                    <a:pt x="432825" y="1820856"/>
                    <a:pt x="926548" y="1820856"/>
                  </a:cubicBezTo>
                  <a:cubicBezTo>
                    <a:pt x="1420704" y="1820856"/>
                    <a:pt x="1821406" y="1420335"/>
                    <a:pt x="1821406" y="926720"/>
                  </a:cubicBezTo>
                  <a:cubicBezTo>
                    <a:pt x="1821406" y="432383"/>
                    <a:pt x="1420885" y="32584"/>
                    <a:pt x="926548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xmlns="" id="{F23BCDCC-E1DA-4B4E-B51A-2D0FABD908D5}"/>
                </a:ext>
              </a:extLst>
            </p:cNvPr>
            <p:cNvSpPr txBox="1"/>
            <p:nvPr/>
          </p:nvSpPr>
          <p:spPr>
            <a:xfrm flipH="1">
              <a:off x="6085055" y="7098396"/>
              <a:ext cx="2697508" cy="196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Train-Validation Split</a:t>
              </a:r>
              <a:endPara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endParaRPr>
            </a:p>
          </p:txBody>
        </p:sp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xmlns="" id="{AB2A81C6-FEE3-C24F-8E7B-4D20DCF6B169}"/>
                </a:ext>
              </a:extLst>
            </p:cNvPr>
            <p:cNvSpPr txBox="1"/>
            <p:nvPr/>
          </p:nvSpPr>
          <p:spPr>
            <a:xfrm flipH="1">
              <a:off x="10408007" y="6284508"/>
              <a:ext cx="2697508" cy="311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Model evaluation on </a:t>
              </a:r>
              <a:r>
                <a:rPr lang="en-IN" sz="14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Validation </a:t>
              </a:r>
              <a:r>
                <a:rPr lang="en-IN" sz="14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set</a:t>
              </a:r>
              <a:endPara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endParaRPr>
            </a:p>
          </p:txBody>
        </p:sp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xmlns="" id="{3E7994FF-66C3-F142-9831-808ACF11C843}"/>
                </a:ext>
              </a:extLst>
            </p:cNvPr>
            <p:cNvSpPr txBox="1"/>
            <p:nvPr/>
          </p:nvSpPr>
          <p:spPr>
            <a:xfrm flipH="1">
              <a:off x="14678489" y="6614772"/>
              <a:ext cx="2697508" cy="196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KFold</a:t>
              </a:r>
              <a:r>
                <a:rPr lang="en-US" sz="14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Cross validation</a:t>
              </a:r>
              <a:endPara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endParaRPr>
            </a:p>
          </p:txBody>
        </p:sp>
      </p:grpSp>
      <p:grpSp>
        <p:nvGrpSpPr>
          <p:cNvPr id="3" name="Group 154">
            <a:extLst>
              <a:ext uri="{FF2B5EF4-FFF2-40B4-BE49-F238E27FC236}">
                <a16:creationId xmlns:a16="http://schemas.microsoft.com/office/drawing/2014/main" xmlns="" id="{8F479A16-699E-224A-A45C-11B90FC001C2}"/>
              </a:ext>
            </a:extLst>
          </p:cNvPr>
          <p:cNvGrpSpPr/>
          <p:nvPr/>
        </p:nvGrpSpPr>
        <p:grpSpPr>
          <a:xfrm>
            <a:off x="1785918" y="3786196"/>
            <a:ext cx="5727345" cy="938721"/>
            <a:chOff x="2788538" y="11098929"/>
            <a:chExt cx="15268942" cy="2503259"/>
          </a:xfrm>
        </p:grpSpPr>
        <p:grpSp>
          <p:nvGrpSpPr>
            <p:cNvPr id="4" name="Group 144">
              <a:extLst>
                <a:ext uri="{FF2B5EF4-FFF2-40B4-BE49-F238E27FC236}">
                  <a16:creationId xmlns:a16="http://schemas.microsoft.com/office/drawing/2014/main" xmlns="" id="{58FFAF75-8F2B-3341-B9D7-806FB9E32BC2}"/>
                </a:ext>
              </a:extLst>
            </p:cNvPr>
            <p:cNvGrpSpPr/>
            <p:nvPr/>
          </p:nvGrpSpPr>
          <p:grpSpPr>
            <a:xfrm>
              <a:off x="2788538" y="11098929"/>
              <a:ext cx="4723936" cy="2503254"/>
              <a:chOff x="16078408" y="6452596"/>
              <a:chExt cx="4723936" cy="2503254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xmlns="" id="{6D2A8E07-217F-084D-A269-8F95B0863372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44" name="Rectangle 56">
                <a:extLst>
                  <a:ext uri="{FF2B5EF4-FFF2-40B4-BE49-F238E27FC236}">
                    <a16:creationId xmlns:a16="http://schemas.microsoft.com/office/drawing/2014/main" xmlns="" id="{C0F3F63C-917C-2E40-A6D5-66A121A85BFF}"/>
                  </a:ext>
                </a:extLst>
              </p:cNvPr>
              <p:cNvSpPr/>
              <p:nvPr/>
            </p:nvSpPr>
            <p:spPr>
              <a:xfrm flipH="1">
                <a:off x="16592005" y="6452596"/>
                <a:ext cx="4210339" cy="250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Data Before 1</a:t>
                </a:r>
                <a:r>
                  <a:rPr lang="en-IN" sz="1100" baseline="300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st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April 2019 : Train Set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Data from 1</a:t>
                </a:r>
                <a:r>
                  <a:rPr lang="en-IN" sz="1100" baseline="300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st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April 2019: Validation Set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" name="Group 145">
              <a:extLst>
                <a:ext uri="{FF2B5EF4-FFF2-40B4-BE49-F238E27FC236}">
                  <a16:creationId xmlns:a16="http://schemas.microsoft.com/office/drawing/2014/main" xmlns="" id="{BC9741DF-002F-3D44-9F58-3D2ECB9CC59B}"/>
                </a:ext>
              </a:extLst>
            </p:cNvPr>
            <p:cNvGrpSpPr/>
            <p:nvPr/>
          </p:nvGrpSpPr>
          <p:grpSpPr>
            <a:xfrm>
              <a:off x="8026071" y="11098934"/>
              <a:ext cx="4723936" cy="2503254"/>
              <a:chOff x="16078408" y="6452601"/>
              <a:chExt cx="4723936" cy="2503254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xmlns="" id="{00F40578-8F50-5F40-9372-D8147199DA26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48" name="Rectangle 56">
                <a:extLst>
                  <a:ext uri="{FF2B5EF4-FFF2-40B4-BE49-F238E27FC236}">
                    <a16:creationId xmlns:a16="http://schemas.microsoft.com/office/drawing/2014/main" xmlns="" id="{D93AC909-F426-B442-A797-3E8B1D74EE11}"/>
                  </a:ext>
                </a:extLst>
              </p:cNvPr>
              <p:cNvSpPr/>
              <p:nvPr/>
            </p:nvSpPr>
            <p:spPr>
              <a:xfrm flipH="1">
                <a:off x="16592005" y="6452601"/>
                <a:ext cx="4210339" cy="250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Building models and tuning hyper parameters on train set and evaluating on 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validation set.</a:t>
                </a:r>
                <a:endPara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" name="Group 148">
              <a:extLst>
                <a:ext uri="{FF2B5EF4-FFF2-40B4-BE49-F238E27FC236}">
                  <a16:creationId xmlns:a16="http://schemas.microsoft.com/office/drawing/2014/main" xmlns="" id="{A14FC6B3-31F7-9B40-AA4E-26E938BAA4BA}"/>
                </a:ext>
              </a:extLst>
            </p:cNvPr>
            <p:cNvGrpSpPr/>
            <p:nvPr/>
          </p:nvGrpSpPr>
          <p:grpSpPr>
            <a:xfrm>
              <a:off x="13333544" y="11098938"/>
              <a:ext cx="4723936" cy="1600440"/>
              <a:chOff x="16078408" y="6452605"/>
              <a:chExt cx="4723936" cy="1600440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xmlns="" id="{363D0F8C-AE0B-8A4F-A549-E12FE58EC88B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51" name="Rectangle 56">
                <a:extLst>
                  <a:ext uri="{FF2B5EF4-FFF2-40B4-BE49-F238E27FC236}">
                    <a16:creationId xmlns:a16="http://schemas.microsoft.com/office/drawing/2014/main" xmlns="" id="{1F3DDC12-9404-E540-802F-8E2284A412E2}"/>
                  </a:ext>
                </a:extLst>
              </p:cNvPr>
              <p:cNvSpPr/>
              <p:nvPr/>
            </p:nvSpPr>
            <p:spPr>
              <a:xfrm flipH="1">
                <a:off x="16592005" y="6452605"/>
                <a:ext cx="4210339" cy="1600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100" dirty="0" err="1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KFold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cross validation on 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train set for </a:t>
                </a:r>
                <a:r>
                  <a:rPr lang="en-IN" sz="1100" dirty="0" smtClean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final model evaluation.</a:t>
                </a:r>
                <a:endPara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aphicFrame>
        <p:nvGraphicFramePr>
          <p:cNvPr id="34" name="Diagram 33"/>
          <p:cNvGraphicFramePr/>
          <p:nvPr/>
        </p:nvGraphicFramePr>
        <p:xfrm>
          <a:off x="-1" y="0"/>
          <a:ext cx="4601183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/>
          <p:cNvGraphicFramePr/>
          <p:nvPr/>
        </p:nvGraphicFramePr>
        <p:xfrm>
          <a:off x="4429124" y="0"/>
          <a:ext cx="4714876" cy="53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3568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410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89746"/>
      </a:accent1>
      <a:accent2>
        <a:srgbClr val="3D71D7"/>
      </a:accent2>
      <a:accent3>
        <a:srgbClr val="6AB4BA"/>
      </a:accent3>
      <a:accent4>
        <a:srgbClr val="ED614F"/>
      </a:accent4>
      <a:accent5>
        <a:srgbClr val="A2BFED"/>
      </a:accent5>
      <a:accent6>
        <a:srgbClr val="F8974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Theme">
  <a:themeElements>
    <a:clrScheme name="Custom 414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E81CA"/>
      </a:accent1>
      <a:accent2>
        <a:srgbClr val="4BDCED"/>
      </a:accent2>
      <a:accent3>
        <a:srgbClr val="06548F"/>
      </a:accent3>
      <a:accent4>
        <a:srgbClr val="1E81CA"/>
      </a:accent4>
      <a:accent5>
        <a:srgbClr val="4BDCED"/>
      </a:accent5>
      <a:accent6>
        <a:srgbClr val="06548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630</Words>
  <Application>Microsoft Office PowerPoint</Application>
  <PresentationFormat>On-screen Show (16:9)</PresentationFormat>
  <Paragraphs>136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2_Office Theme</vt:lpstr>
      <vt:lpstr>Slide 1</vt:lpstr>
      <vt:lpstr>Slide 2</vt:lpstr>
      <vt:lpstr>Dataset Description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275</cp:revision>
  <dcterms:created xsi:type="dcterms:W3CDTF">2021-08-27T19:46:20Z</dcterms:created>
  <dcterms:modified xsi:type="dcterms:W3CDTF">2021-09-19T18:07:50Z</dcterms:modified>
</cp:coreProperties>
</file>