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0" r:id="rId2"/>
    <p:sldId id="257" r:id="rId3"/>
    <p:sldId id="281" r:id="rId4"/>
    <p:sldId id="282" r:id="rId5"/>
    <p:sldId id="284" r:id="rId6"/>
    <p:sldId id="283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1221D1-0D93-40EE-95FE-356B0D719146}" v="215" dt="2022-07-19T22:11:54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66" autoAdjust="0"/>
  </p:normalViewPr>
  <p:slideViewPr>
    <p:cSldViewPr snapToGrid="0">
      <p:cViewPr varScale="1">
        <p:scale>
          <a:sx n="95" d="100"/>
          <a:sy n="95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gal shah" userId="a88e4b8ad88f2c27" providerId="LiveId" clId="{C51221D1-0D93-40EE-95FE-356B0D719146}"/>
    <pc:docChg chg="undo custSel addSld delSld modSld sldOrd">
      <pc:chgData name="jugal shah" userId="a88e4b8ad88f2c27" providerId="LiveId" clId="{C51221D1-0D93-40EE-95FE-356B0D719146}" dt="2022-07-19T22:11:54.956" v="11577"/>
      <pc:docMkLst>
        <pc:docMk/>
      </pc:docMkLst>
      <pc:sldChg chg="addSp delSp modSp del mod modClrScheme chgLayout">
        <pc:chgData name="jugal shah" userId="a88e4b8ad88f2c27" providerId="LiveId" clId="{C51221D1-0D93-40EE-95FE-356B0D719146}" dt="2022-07-18T22:57:41.898" v="929" actId="2696"/>
        <pc:sldMkLst>
          <pc:docMk/>
          <pc:sldMk cId="34602613" sldId="256"/>
        </pc:sldMkLst>
        <pc:spChg chg="del mod ord">
          <ac:chgData name="jugal shah" userId="a88e4b8ad88f2c27" providerId="LiveId" clId="{C51221D1-0D93-40EE-95FE-356B0D719146}" dt="2022-07-18T14:54:59.528" v="206" actId="700"/>
          <ac:spMkLst>
            <pc:docMk/>
            <pc:sldMk cId="34602613" sldId="256"/>
            <ac:spMk id="2" creationId="{F557241D-9A0C-D420-B9E1-6B02D0A3F145}"/>
          </ac:spMkLst>
        </pc:spChg>
        <pc:spChg chg="del mod ord">
          <ac:chgData name="jugal shah" userId="a88e4b8ad88f2c27" providerId="LiveId" clId="{C51221D1-0D93-40EE-95FE-356B0D719146}" dt="2022-07-18T14:54:59.528" v="206" actId="700"/>
          <ac:spMkLst>
            <pc:docMk/>
            <pc:sldMk cId="34602613" sldId="256"/>
            <ac:spMk id="3" creationId="{402CD45F-E567-DABC-6675-3A8177E2BB9D}"/>
          </ac:spMkLst>
        </pc:spChg>
        <pc:spChg chg="add mod ord">
          <ac:chgData name="jugal shah" userId="a88e4b8ad88f2c27" providerId="LiveId" clId="{C51221D1-0D93-40EE-95FE-356B0D719146}" dt="2022-07-18T14:55:03.268" v="218" actId="20577"/>
          <ac:spMkLst>
            <pc:docMk/>
            <pc:sldMk cId="34602613" sldId="256"/>
            <ac:spMk id="4" creationId="{1A3FC534-8AB8-A420-F52D-62569D4A2B53}"/>
          </ac:spMkLst>
        </pc:spChg>
        <pc:spChg chg="add mod ord">
          <ac:chgData name="jugal shah" userId="a88e4b8ad88f2c27" providerId="LiveId" clId="{C51221D1-0D93-40EE-95FE-356B0D719146}" dt="2022-07-18T14:54:59.528" v="206" actId="700"/>
          <ac:spMkLst>
            <pc:docMk/>
            <pc:sldMk cId="34602613" sldId="256"/>
            <ac:spMk id="5" creationId="{1FA3BFEE-2EFA-AC4F-7B94-5D82B0DC16F5}"/>
          </ac:spMkLst>
        </pc:spChg>
      </pc:sldChg>
      <pc:sldChg chg="addSp delSp modSp mod">
        <pc:chgData name="jugal shah" userId="a88e4b8ad88f2c27" providerId="LiveId" clId="{C51221D1-0D93-40EE-95FE-356B0D719146}" dt="2022-07-19T21:57:16.362" v="11488" actId="6549"/>
        <pc:sldMkLst>
          <pc:docMk/>
          <pc:sldMk cId="0" sldId="257"/>
        </pc:sldMkLst>
        <pc:spChg chg="mod">
          <ac:chgData name="jugal shah" userId="a88e4b8ad88f2c27" providerId="LiveId" clId="{C51221D1-0D93-40EE-95FE-356B0D719146}" dt="2022-07-19T21:57:16.362" v="11488" actId="6549"/>
          <ac:spMkLst>
            <pc:docMk/>
            <pc:sldMk cId="0" sldId="257"/>
            <ac:spMk id="79" creationId="{00000000-0000-0000-0000-000000000000}"/>
          </ac:spMkLst>
        </pc:spChg>
        <pc:spChg chg="mod">
          <ac:chgData name="jugal shah" userId="a88e4b8ad88f2c27" providerId="LiveId" clId="{C51221D1-0D93-40EE-95FE-356B0D719146}" dt="2022-07-19T21:54:40.428" v="11455" actId="255"/>
          <ac:spMkLst>
            <pc:docMk/>
            <pc:sldMk cId="0" sldId="257"/>
            <ac:spMk id="86" creationId="{00000000-0000-0000-0000-000000000000}"/>
          </ac:spMkLst>
        </pc:spChg>
        <pc:spChg chg="mod">
          <ac:chgData name="jugal shah" userId="a88e4b8ad88f2c27" providerId="LiveId" clId="{C51221D1-0D93-40EE-95FE-356B0D719146}" dt="2022-07-19T21:54:55.636" v="11475" actId="255"/>
          <ac:spMkLst>
            <pc:docMk/>
            <pc:sldMk cId="0" sldId="257"/>
            <ac:spMk id="89" creationId="{00000000-0000-0000-0000-000000000000}"/>
          </ac:spMkLst>
        </pc:spChg>
        <pc:spChg chg="del mod">
          <ac:chgData name="jugal shah" userId="a88e4b8ad88f2c27" providerId="LiveId" clId="{C51221D1-0D93-40EE-95FE-356B0D719146}" dt="2022-07-18T22:59:43.525" v="941" actId="478"/>
          <ac:spMkLst>
            <pc:docMk/>
            <pc:sldMk cId="0" sldId="257"/>
            <ac:spMk id="92" creationId="{00000000-0000-0000-0000-000000000000}"/>
          </ac:spMkLst>
        </pc:spChg>
        <pc:picChg chg="add mod">
          <ac:chgData name="jugal shah" userId="a88e4b8ad88f2c27" providerId="LiveId" clId="{C51221D1-0D93-40EE-95FE-356B0D719146}" dt="2022-07-19T21:55:53.536" v="11478" actId="1076"/>
          <ac:picMkLst>
            <pc:docMk/>
            <pc:sldMk cId="0" sldId="257"/>
            <ac:picMk id="3" creationId="{FCF5F57E-852E-52B8-FF91-AE8835E92D21}"/>
          </ac:picMkLst>
        </pc:picChg>
        <pc:picChg chg="add mod modCrop">
          <ac:chgData name="jugal shah" userId="a88e4b8ad88f2c27" providerId="LiveId" clId="{C51221D1-0D93-40EE-95FE-356B0D719146}" dt="2022-07-19T21:56:50.763" v="11487" actId="1076"/>
          <ac:picMkLst>
            <pc:docMk/>
            <pc:sldMk cId="0" sldId="257"/>
            <ac:picMk id="5" creationId="{34D455C3-454D-0648-12E1-17A65AF52A3A}"/>
          </ac:picMkLst>
        </pc:picChg>
        <pc:picChg chg="del">
          <ac:chgData name="jugal shah" userId="a88e4b8ad88f2c27" providerId="LiveId" clId="{C51221D1-0D93-40EE-95FE-356B0D719146}" dt="2022-07-18T22:59:48.336" v="943" actId="478"/>
          <ac:picMkLst>
            <pc:docMk/>
            <pc:sldMk cId="0" sldId="257"/>
            <ac:picMk id="93" creationId="{00000000-0000-0000-0000-000000000000}"/>
          </ac:picMkLst>
        </pc:picChg>
        <pc:picChg chg="del">
          <ac:chgData name="jugal shah" userId="a88e4b8ad88f2c27" providerId="LiveId" clId="{C51221D1-0D93-40EE-95FE-356B0D719146}" dt="2022-07-18T22:59:50.401" v="945" actId="478"/>
          <ac:picMkLst>
            <pc:docMk/>
            <pc:sldMk cId="0" sldId="257"/>
            <ac:picMk id="95" creationId="{00000000-0000-0000-0000-000000000000}"/>
          </ac:picMkLst>
        </pc:picChg>
        <pc:picChg chg="del">
          <ac:chgData name="jugal shah" userId="a88e4b8ad88f2c27" providerId="LiveId" clId="{C51221D1-0D93-40EE-95FE-356B0D719146}" dt="2022-07-18T22:59:49.955" v="944" actId="478"/>
          <ac:picMkLst>
            <pc:docMk/>
            <pc:sldMk cId="0" sldId="257"/>
            <ac:picMk id="96" creationId="{00000000-0000-0000-0000-000000000000}"/>
          </ac:picMkLst>
        </pc:picChg>
        <pc:cxnChg chg="del">
          <ac:chgData name="jugal shah" userId="a88e4b8ad88f2c27" providerId="LiveId" clId="{C51221D1-0D93-40EE-95FE-356B0D719146}" dt="2022-07-18T22:59:46.219" v="942" actId="478"/>
          <ac:cxnSpMkLst>
            <pc:docMk/>
            <pc:sldMk cId="0" sldId="257"/>
            <ac:cxnSpMk id="90" creationId="{00000000-0000-0000-0000-000000000000}"/>
          </ac:cxnSpMkLst>
        </pc:cxnChg>
      </pc:sldChg>
      <pc:sldChg chg="delSp modSp del mod modAnim">
        <pc:chgData name="jugal shah" userId="a88e4b8ad88f2c27" providerId="LiveId" clId="{C51221D1-0D93-40EE-95FE-356B0D719146}" dt="2022-07-19T12:33:19.121" v="7450" actId="2696"/>
        <pc:sldMkLst>
          <pc:docMk/>
          <pc:sldMk cId="3120604025" sldId="258"/>
        </pc:sldMkLst>
        <pc:spChg chg="mod">
          <ac:chgData name="jugal shah" userId="a88e4b8ad88f2c27" providerId="LiveId" clId="{C51221D1-0D93-40EE-95FE-356B0D719146}" dt="2022-07-18T22:41:18.964" v="343" actId="108"/>
          <ac:spMkLst>
            <pc:docMk/>
            <pc:sldMk cId="3120604025" sldId="258"/>
            <ac:spMk id="3" creationId="{1F3D4EA7-C762-18B1-993D-CC6C66320235}"/>
          </ac:spMkLst>
        </pc:spChg>
        <pc:picChg chg="del">
          <ac:chgData name="jugal shah" userId="a88e4b8ad88f2c27" providerId="LiveId" clId="{C51221D1-0D93-40EE-95FE-356B0D719146}" dt="2022-07-19T12:32:02.618" v="7442" actId="478"/>
          <ac:picMkLst>
            <pc:docMk/>
            <pc:sldMk cId="3120604025" sldId="258"/>
            <ac:picMk id="4" creationId="{77F49757-7C21-378D-5B6C-0DEB6C7235E5}"/>
          </ac:picMkLst>
        </pc:picChg>
        <pc:picChg chg="del">
          <ac:chgData name="jugal shah" userId="a88e4b8ad88f2c27" providerId="LiveId" clId="{C51221D1-0D93-40EE-95FE-356B0D719146}" dt="2022-07-19T12:32:03.415" v="7443" actId="478"/>
          <ac:picMkLst>
            <pc:docMk/>
            <pc:sldMk cId="3120604025" sldId="258"/>
            <ac:picMk id="1026" creationId="{9601BC38-1146-667D-B9ED-A8B8E62C0572}"/>
          </ac:picMkLst>
        </pc:picChg>
      </pc:sldChg>
      <pc:sldChg chg="addSp delSp modSp del mod">
        <pc:chgData name="jugal shah" userId="a88e4b8ad88f2c27" providerId="LiveId" clId="{C51221D1-0D93-40EE-95FE-356B0D719146}" dt="2022-07-19T12:47:38.195" v="7836" actId="2696"/>
        <pc:sldMkLst>
          <pc:docMk/>
          <pc:sldMk cId="1982348205" sldId="259"/>
        </pc:sldMkLst>
        <pc:spChg chg="mod">
          <ac:chgData name="jugal shah" userId="a88e4b8ad88f2c27" providerId="LiveId" clId="{C51221D1-0D93-40EE-95FE-356B0D719146}" dt="2022-07-18T22:43:53.623" v="432" actId="20577"/>
          <ac:spMkLst>
            <pc:docMk/>
            <pc:sldMk cId="1982348205" sldId="259"/>
            <ac:spMk id="2" creationId="{6CFE3A03-50C8-EE48-CB61-FAE3B4DD309B}"/>
          </ac:spMkLst>
        </pc:spChg>
        <pc:spChg chg="mod">
          <ac:chgData name="jugal shah" userId="a88e4b8ad88f2c27" providerId="LiveId" clId="{C51221D1-0D93-40EE-95FE-356B0D719146}" dt="2022-07-18T22:51:27.134" v="795" actId="20577"/>
          <ac:spMkLst>
            <pc:docMk/>
            <pc:sldMk cId="1982348205" sldId="259"/>
            <ac:spMk id="3" creationId="{1F3D4EA7-C762-18B1-993D-CC6C66320235}"/>
          </ac:spMkLst>
        </pc:spChg>
        <pc:picChg chg="del">
          <ac:chgData name="jugal shah" userId="a88e4b8ad88f2c27" providerId="LiveId" clId="{C51221D1-0D93-40EE-95FE-356B0D719146}" dt="2022-07-18T22:42:00.221" v="346" actId="478"/>
          <ac:picMkLst>
            <pc:docMk/>
            <pc:sldMk cId="1982348205" sldId="259"/>
            <ac:picMk id="4" creationId="{77F49757-7C21-378D-5B6C-0DEB6C7235E5}"/>
          </ac:picMkLst>
        </pc:picChg>
        <pc:picChg chg="add mod">
          <ac:chgData name="jugal shah" userId="a88e4b8ad88f2c27" providerId="LiveId" clId="{C51221D1-0D93-40EE-95FE-356B0D719146}" dt="2022-07-18T22:42:56.735" v="354" actId="1076"/>
          <ac:picMkLst>
            <pc:docMk/>
            <pc:sldMk cId="1982348205" sldId="259"/>
            <ac:picMk id="5" creationId="{13887344-1B16-5230-A843-8D8B59B1A350}"/>
          </ac:picMkLst>
        </pc:picChg>
        <pc:picChg chg="del">
          <ac:chgData name="jugal shah" userId="a88e4b8ad88f2c27" providerId="LiveId" clId="{C51221D1-0D93-40EE-95FE-356B0D719146}" dt="2022-07-18T22:42:01.143" v="347" actId="478"/>
          <ac:picMkLst>
            <pc:docMk/>
            <pc:sldMk cId="1982348205" sldId="259"/>
            <ac:picMk id="1026" creationId="{9601BC38-1146-667D-B9ED-A8B8E62C0572}"/>
          </ac:picMkLst>
        </pc:picChg>
        <pc:picChg chg="add mod">
          <ac:chgData name="jugal shah" userId="a88e4b8ad88f2c27" providerId="LiveId" clId="{C51221D1-0D93-40EE-95FE-356B0D719146}" dt="2022-07-18T22:43:11.477" v="359" actId="1076"/>
          <ac:picMkLst>
            <pc:docMk/>
            <pc:sldMk cId="1982348205" sldId="259"/>
            <ac:picMk id="1028" creationId="{9276BA83-6A72-D30C-4127-924A1B0D7577}"/>
          </ac:picMkLst>
        </pc:picChg>
      </pc:sldChg>
      <pc:sldChg chg="del">
        <pc:chgData name="jugal shah" userId="a88e4b8ad88f2c27" providerId="LiveId" clId="{C51221D1-0D93-40EE-95FE-356B0D719146}" dt="2022-07-19T14:24:28.003" v="8897" actId="47"/>
        <pc:sldMkLst>
          <pc:docMk/>
          <pc:sldMk cId="1737283890" sldId="260"/>
        </pc:sldMkLst>
      </pc:sldChg>
      <pc:sldChg chg="del">
        <pc:chgData name="jugal shah" userId="a88e4b8ad88f2c27" providerId="LiveId" clId="{C51221D1-0D93-40EE-95FE-356B0D719146}" dt="2022-07-19T14:44:19.227" v="9604" actId="47"/>
        <pc:sldMkLst>
          <pc:docMk/>
          <pc:sldMk cId="4212440973" sldId="261"/>
        </pc:sldMkLst>
      </pc:sldChg>
      <pc:sldChg chg="del">
        <pc:chgData name="jugal shah" userId="a88e4b8ad88f2c27" providerId="LiveId" clId="{C51221D1-0D93-40EE-95FE-356B0D719146}" dt="2022-07-19T14:49:03.405" v="9778" actId="47"/>
        <pc:sldMkLst>
          <pc:docMk/>
          <pc:sldMk cId="2288770987" sldId="262"/>
        </pc:sldMkLst>
      </pc:sldChg>
      <pc:sldChg chg="del">
        <pc:chgData name="jugal shah" userId="a88e4b8ad88f2c27" providerId="LiveId" clId="{C51221D1-0D93-40EE-95FE-356B0D719146}" dt="2022-07-19T15:07:19.882" v="10287" actId="47"/>
        <pc:sldMkLst>
          <pc:docMk/>
          <pc:sldMk cId="3899318381" sldId="263"/>
        </pc:sldMkLst>
      </pc:sldChg>
      <pc:sldChg chg="del">
        <pc:chgData name="jugal shah" userId="a88e4b8ad88f2c27" providerId="LiveId" clId="{C51221D1-0D93-40EE-95FE-356B0D719146}" dt="2022-07-19T14:23:30.023" v="8886" actId="47"/>
        <pc:sldMkLst>
          <pc:docMk/>
          <pc:sldMk cId="2581804227" sldId="264"/>
        </pc:sldMkLst>
      </pc:sldChg>
      <pc:sldChg chg="addSp delSp modSp del mod">
        <pc:chgData name="jugal shah" userId="a88e4b8ad88f2c27" providerId="LiveId" clId="{C51221D1-0D93-40EE-95FE-356B0D719146}" dt="2022-07-19T13:10:33.699" v="8268" actId="2696"/>
        <pc:sldMkLst>
          <pc:docMk/>
          <pc:sldMk cId="2483632570" sldId="265"/>
        </pc:sldMkLst>
        <pc:picChg chg="del">
          <ac:chgData name="jugal shah" userId="a88e4b8ad88f2c27" providerId="LiveId" clId="{C51221D1-0D93-40EE-95FE-356B0D719146}" dt="2022-07-19T13:05:39.803" v="7837" actId="478"/>
          <ac:picMkLst>
            <pc:docMk/>
            <pc:sldMk cId="2483632570" sldId="265"/>
            <ac:picMk id="5" creationId="{97CD66DE-D091-3E93-D4AE-9C3BD23462E8}"/>
          </ac:picMkLst>
        </pc:picChg>
        <pc:picChg chg="add mod">
          <ac:chgData name="jugal shah" userId="a88e4b8ad88f2c27" providerId="LiveId" clId="{C51221D1-0D93-40EE-95FE-356B0D719146}" dt="2022-07-19T13:05:47.483" v="7841" actId="1076"/>
          <ac:picMkLst>
            <pc:docMk/>
            <pc:sldMk cId="2483632570" sldId="265"/>
            <ac:picMk id="5122" creationId="{E8B28607-6387-B991-B57A-1EFF7C1A3053}"/>
          </ac:picMkLst>
        </pc:picChg>
      </pc:sldChg>
      <pc:sldChg chg="addSp delSp modSp new del mod modClrScheme chgLayout">
        <pc:chgData name="jugal shah" userId="a88e4b8ad88f2c27" providerId="LiveId" clId="{C51221D1-0D93-40EE-95FE-356B0D719146}" dt="2022-07-18T23:32:22.778" v="1510" actId="2696"/>
        <pc:sldMkLst>
          <pc:docMk/>
          <pc:sldMk cId="1919101691" sldId="266"/>
        </pc:sldMkLst>
        <pc:spChg chg="mod ord">
          <ac:chgData name="jugal shah" userId="a88e4b8ad88f2c27" providerId="LiveId" clId="{C51221D1-0D93-40EE-95FE-356B0D719146}" dt="2022-07-18T23:32:06.826" v="1509" actId="700"/>
          <ac:spMkLst>
            <pc:docMk/>
            <pc:sldMk cId="1919101691" sldId="266"/>
            <ac:spMk id="2" creationId="{A5C7807E-D026-2E98-6A72-6B2EA34A9033}"/>
          </ac:spMkLst>
        </pc:spChg>
        <pc:spChg chg="del mod ord">
          <ac:chgData name="jugal shah" userId="a88e4b8ad88f2c27" providerId="LiveId" clId="{C51221D1-0D93-40EE-95FE-356B0D719146}" dt="2022-07-18T23:32:06.826" v="1509" actId="700"/>
          <ac:spMkLst>
            <pc:docMk/>
            <pc:sldMk cId="1919101691" sldId="266"/>
            <ac:spMk id="3" creationId="{848C7FBB-0F9C-4C77-446F-38A93BD08B36}"/>
          </ac:spMkLst>
        </pc:spChg>
        <pc:spChg chg="add mod ord">
          <ac:chgData name="jugal shah" userId="a88e4b8ad88f2c27" providerId="LiveId" clId="{C51221D1-0D93-40EE-95FE-356B0D719146}" dt="2022-07-18T23:32:06.826" v="1509" actId="700"/>
          <ac:spMkLst>
            <pc:docMk/>
            <pc:sldMk cId="1919101691" sldId="266"/>
            <ac:spMk id="4" creationId="{6051EEA8-F529-70B7-0C05-4CAB89E10A13}"/>
          </ac:spMkLst>
        </pc:spChg>
        <pc:spChg chg="add mod ord">
          <ac:chgData name="jugal shah" userId="a88e4b8ad88f2c27" providerId="LiveId" clId="{C51221D1-0D93-40EE-95FE-356B0D719146}" dt="2022-07-18T23:32:06.826" v="1509" actId="700"/>
          <ac:spMkLst>
            <pc:docMk/>
            <pc:sldMk cId="1919101691" sldId="266"/>
            <ac:spMk id="5" creationId="{EE9DE901-8422-C68C-1443-A6B21C4F70E4}"/>
          </ac:spMkLst>
        </pc:spChg>
      </pc:sldChg>
      <pc:sldChg chg="add del">
        <pc:chgData name="jugal shah" userId="a88e4b8ad88f2c27" providerId="LiveId" clId="{C51221D1-0D93-40EE-95FE-356B0D719146}" dt="2022-07-19T00:13:00.002" v="4172" actId="2696"/>
        <pc:sldMkLst>
          <pc:docMk/>
          <pc:sldMk cId="3967825968" sldId="267"/>
        </pc:sldMkLst>
      </pc:sldChg>
      <pc:sldChg chg="modSp add del mod">
        <pc:chgData name="jugal shah" userId="a88e4b8ad88f2c27" providerId="LiveId" clId="{C51221D1-0D93-40EE-95FE-356B0D719146}" dt="2022-07-19T00:13:05.564" v="4173" actId="2696"/>
        <pc:sldMkLst>
          <pc:docMk/>
          <pc:sldMk cId="4096137485" sldId="268"/>
        </pc:sldMkLst>
        <pc:spChg chg="mod">
          <ac:chgData name="jugal shah" userId="a88e4b8ad88f2c27" providerId="LiveId" clId="{C51221D1-0D93-40EE-95FE-356B0D719146}" dt="2022-07-18T14:53:14.292" v="94" actId="20577"/>
          <ac:spMkLst>
            <pc:docMk/>
            <pc:sldMk cId="4096137485" sldId="268"/>
            <ac:spMk id="2" creationId="{A5C7807E-D026-2E98-6A72-6B2EA34A9033}"/>
          </ac:spMkLst>
        </pc:spChg>
      </pc:sldChg>
      <pc:sldChg chg="modSp add del mod">
        <pc:chgData name="jugal shah" userId="a88e4b8ad88f2c27" providerId="LiveId" clId="{C51221D1-0D93-40EE-95FE-356B0D719146}" dt="2022-07-19T00:13:08.244" v="4174" actId="2696"/>
        <pc:sldMkLst>
          <pc:docMk/>
          <pc:sldMk cId="442325240" sldId="269"/>
        </pc:sldMkLst>
        <pc:spChg chg="mod">
          <ac:chgData name="jugal shah" userId="a88e4b8ad88f2c27" providerId="LiveId" clId="{C51221D1-0D93-40EE-95FE-356B0D719146}" dt="2022-07-18T14:53:27.171" v="131" actId="20577"/>
          <ac:spMkLst>
            <pc:docMk/>
            <pc:sldMk cId="442325240" sldId="269"/>
            <ac:spMk id="2" creationId="{A5C7807E-D026-2E98-6A72-6B2EA34A9033}"/>
          </ac:spMkLst>
        </pc:spChg>
      </pc:sldChg>
      <pc:sldChg chg="add del">
        <pc:chgData name="jugal shah" userId="a88e4b8ad88f2c27" providerId="LiveId" clId="{C51221D1-0D93-40EE-95FE-356B0D719146}" dt="2022-07-19T00:13:10.353" v="4175" actId="2696"/>
        <pc:sldMkLst>
          <pc:docMk/>
          <pc:sldMk cId="1382563956" sldId="270"/>
        </pc:sldMkLst>
      </pc:sldChg>
      <pc:sldChg chg="modSp add del mod">
        <pc:chgData name="jugal shah" userId="a88e4b8ad88f2c27" providerId="LiveId" clId="{C51221D1-0D93-40EE-95FE-356B0D719146}" dt="2022-07-19T01:22:39.748" v="7370" actId="2696"/>
        <pc:sldMkLst>
          <pc:docMk/>
          <pc:sldMk cId="2221938303" sldId="271"/>
        </pc:sldMkLst>
        <pc:spChg chg="mod">
          <ac:chgData name="jugal shah" userId="a88e4b8ad88f2c27" providerId="LiveId" clId="{C51221D1-0D93-40EE-95FE-356B0D719146}" dt="2022-07-18T14:53:47.860" v="152" actId="20577"/>
          <ac:spMkLst>
            <pc:docMk/>
            <pc:sldMk cId="2221938303" sldId="271"/>
            <ac:spMk id="2" creationId="{A5C7807E-D026-2E98-6A72-6B2EA34A9033}"/>
          </ac:spMkLst>
        </pc:spChg>
      </pc:sldChg>
      <pc:sldChg chg="modSp add del mod">
        <pc:chgData name="jugal shah" userId="a88e4b8ad88f2c27" providerId="LiveId" clId="{C51221D1-0D93-40EE-95FE-356B0D719146}" dt="2022-07-19T01:22:48.041" v="7371" actId="2696"/>
        <pc:sldMkLst>
          <pc:docMk/>
          <pc:sldMk cId="2921109557" sldId="272"/>
        </pc:sldMkLst>
        <pc:spChg chg="mod">
          <ac:chgData name="jugal shah" userId="a88e4b8ad88f2c27" providerId="LiveId" clId="{C51221D1-0D93-40EE-95FE-356B0D719146}" dt="2022-07-18T14:54:40.235" v="204" actId="20577"/>
          <ac:spMkLst>
            <pc:docMk/>
            <pc:sldMk cId="2921109557" sldId="272"/>
            <ac:spMk id="2" creationId="{A5C7807E-D026-2E98-6A72-6B2EA34A9033}"/>
          </ac:spMkLst>
        </pc:spChg>
      </pc:sldChg>
      <pc:sldChg chg="add del">
        <pc:chgData name="jugal shah" userId="a88e4b8ad88f2c27" providerId="LiveId" clId="{C51221D1-0D93-40EE-95FE-356B0D719146}" dt="2022-07-19T01:22:51.226" v="7372" actId="2696"/>
        <pc:sldMkLst>
          <pc:docMk/>
          <pc:sldMk cId="120230788" sldId="273"/>
        </pc:sldMkLst>
      </pc:sldChg>
      <pc:sldChg chg="add del">
        <pc:chgData name="jugal shah" userId="a88e4b8ad88f2c27" providerId="LiveId" clId="{C51221D1-0D93-40EE-95FE-356B0D719146}" dt="2022-07-19T01:22:53.777" v="7373" actId="2696"/>
        <pc:sldMkLst>
          <pc:docMk/>
          <pc:sldMk cId="1927939403" sldId="274"/>
        </pc:sldMkLst>
      </pc:sldChg>
      <pc:sldChg chg="add del">
        <pc:chgData name="jugal shah" userId="a88e4b8ad88f2c27" providerId="LiveId" clId="{C51221D1-0D93-40EE-95FE-356B0D719146}" dt="2022-07-19T01:22:56.056" v="7374" actId="2696"/>
        <pc:sldMkLst>
          <pc:docMk/>
          <pc:sldMk cId="1968681546" sldId="275"/>
        </pc:sldMkLst>
      </pc:sldChg>
      <pc:sldChg chg="addSp delSp modSp new del mod ord modClrScheme chgLayout">
        <pc:chgData name="jugal shah" userId="a88e4b8ad88f2c27" providerId="LiveId" clId="{C51221D1-0D93-40EE-95FE-356B0D719146}" dt="2022-07-18T22:57:19.633" v="916" actId="2696"/>
        <pc:sldMkLst>
          <pc:docMk/>
          <pc:sldMk cId="158475830" sldId="276"/>
        </pc:sldMkLst>
        <pc:spChg chg="del mod ord">
          <ac:chgData name="jugal shah" userId="a88e4b8ad88f2c27" providerId="LiveId" clId="{C51221D1-0D93-40EE-95FE-356B0D719146}" dt="2022-07-18T14:55:12.306" v="222" actId="700"/>
          <ac:spMkLst>
            <pc:docMk/>
            <pc:sldMk cId="158475830" sldId="276"/>
            <ac:spMk id="2" creationId="{56B9C68C-AAAE-4671-D6A2-64F08209FB68}"/>
          </ac:spMkLst>
        </pc:spChg>
        <pc:spChg chg="add del mod ord">
          <ac:chgData name="jugal shah" userId="a88e4b8ad88f2c27" providerId="LiveId" clId="{C51221D1-0D93-40EE-95FE-356B0D719146}" dt="2022-07-18T22:55:23.854" v="799" actId="700"/>
          <ac:spMkLst>
            <pc:docMk/>
            <pc:sldMk cId="158475830" sldId="276"/>
            <ac:spMk id="2" creationId="{CDC66955-F74B-0786-1B13-5B5A930DD7A0}"/>
          </ac:spMkLst>
        </pc:spChg>
        <pc:spChg chg="del mod ord">
          <ac:chgData name="jugal shah" userId="a88e4b8ad88f2c27" providerId="LiveId" clId="{C51221D1-0D93-40EE-95FE-356B0D719146}" dt="2022-07-18T14:55:12.306" v="222" actId="700"/>
          <ac:spMkLst>
            <pc:docMk/>
            <pc:sldMk cId="158475830" sldId="276"/>
            <ac:spMk id="3" creationId="{DB308743-CFB0-1721-84D5-524193495512}"/>
          </ac:spMkLst>
        </pc:spChg>
        <pc:spChg chg="add mod ord">
          <ac:chgData name="jugal shah" userId="a88e4b8ad88f2c27" providerId="LiveId" clId="{C51221D1-0D93-40EE-95FE-356B0D719146}" dt="2022-07-18T22:55:23.854" v="799" actId="700"/>
          <ac:spMkLst>
            <pc:docMk/>
            <pc:sldMk cId="158475830" sldId="276"/>
            <ac:spMk id="4" creationId="{2E49C18B-3DCE-1607-5A03-54F08EAE7AD7}"/>
          </ac:spMkLst>
        </pc:spChg>
        <pc:spChg chg="add mod ord">
          <ac:chgData name="jugal shah" userId="a88e4b8ad88f2c27" providerId="LiveId" clId="{C51221D1-0D93-40EE-95FE-356B0D719146}" dt="2022-07-18T22:55:23.854" v="799" actId="700"/>
          <ac:spMkLst>
            <pc:docMk/>
            <pc:sldMk cId="158475830" sldId="276"/>
            <ac:spMk id="5" creationId="{45BFC627-E1A9-CD5D-B255-6D3BE1E984BC}"/>
          </ac:spMkLst>
        </pc:spChg>
      </pc:sldChg>
      <pc:sldChg chg="modSp add del mod">
        <pc:chgData name="jugal shah" userId="a88e4b8ad88f2c27" providerId="LiveId" clId="{C51221D1-0D93-40EE-95FE-356B0D719146}" dt="2022-07-19T00:21:02.617" v="4219" actId="2696"/>
        <pc:sldMkLst>
          <pc:docMk/>
          <pc:sldMk cId="1883383422" sldId="277"/>
        </pc:sldMkLst>
        <pc:spChg chg="mod">
          <ac:chgData name="jugal shah" userId="a88e4b8ad88f2c27" providerId="LiveId" clId="{C51221D1-0D93-40EE-95FE-356B0D719146}" dt="2022-07-18T14:56:20.496" v="292" actId="20577"/>
          <ac:spMkLst>
            <pc:docMk/>
            <pc:sldMk cId="1883383422" sldId="277"/>
            <ac:spMk id="4" creationId="{1A3FC534-8AB8-A420-F52D-62569D4A2B53}"/>
          </ac:spMkLst>
        </pc:spChg>
      </pc:sldChg>
      <pc:sldChg chg="modSp del mod">
        <pc:chgData name="jugal shah" userId="a88e4b8ad88f2c27" providerId="LiveId" clId="{C51221D1-0D93-40EE-95FE-356B0D719146}" dt="2022-07-19T01:23:07.278" v="7375" actId="47"/>
        <pc:sldMkLst>
          <pc:docMk/>
          <pc:sldMk cId="4047235085" sldId="278"/>
        </pc:sldMkLst>
        <pc:spChg chg="mod">
          <ac:chgData name="jugal shah" userId="a88e4b8ad88f2c27" providerId="LiveId" clId="{C51221D1-0D93-40EE-95FE-356B0D719146}" dt="2022-07-18T14:56:47.877" v="330" actId="20577"/>
          <ac:spMkLst>
            <pc:docMk/>
            <pc:sldMk cId="4047235085" sldId="278"/>
            <ac:spMk id="4" creationId="{1A3FC534-8AB8-A420-F52D-62569D4A2B53}"/>
          </ac:spMkLst>
        </pc:spChg>
      </pc:sldChg>
      <pc:sldChg chg="modSp del mod">
        <pc:chgData name="jugal shah" userId="a88e4b8ad88f2c27" providerId="LiveId" clId="{C51221D1-0D93-40EE-95FE-356B0D719146}" dt="2022-07-19T15:07:37.831" v="10298" actId="47"/>
        <pc:sldMkLst>
          <pc:docMk/>
          <pc:sldMk cId="3477781002" sldId="279"/>
        </pc:sldMkLst>
        <pc:spChg chg="mod">
          <ac:chgData name="jugal shah" userId="a88e4b8ad88f2c27" providerId="LiveId" clId="{C51221D1-0D93-40EE-95FE-356B0D719146}" dt="2022-07-18T14:57:04.734" v="342" actId="20577"/>
          <ac:spMkLst>
            <pc:docMk/>
            <pc:sldMk cId="3477781002" sldId="279"/>
            <ac:spMk id="4" creationId="{1A3FC534-8AB8-A420-F52D-62569D4A2B53}"/>
          </ac:spMkLst>
        </pc:spChg>
      </pc:sldChg>
      <pc:sldChg chg="modSp add mod">
        <pc:chgData name="jugal shah" userId="a88e4b8ad88f2c27" providerId="LiveId" clId="{C51221D1-0D93-40EE-95FE-356B0D719146}" dt="2022-07-18T23:02:17.646" v="1006"/>
        <pc:sldMkLst>
          <pc:docMk/>
          <pc:sldMk cId="0" sldId="280"/>
        </pc:sldMkLst>
        <pc:spChg chg="mod">
          <ac:chgData name="jugal shah" userId="a88e4b8ad88f2c27" providerId="LiveId" clId="{C51221D1-0D93-40EE-95FE-356B0D719146}" dt="2022-07-18T23:02:17.646" v="1006"/>
          <ac:spMkLst>
            <pc:docMk/>
            <pc:sldMk cId="0" sldId="280"/>
            <ac:spMk id="71" creationId="{00000000-0000-0000-0000-000000000000}"/>
          </ac:spMkLst>
        </pc:spChg>
        <pc:spChg chg="mod">
          <ac:chgData name="jugal shah" userId="a88e4b8ad88f2c27" providerId="LiveId" clId="{C51221D1-0D93-40EE-95FE-356B0D719146}" dt="2022-07-18T22:55:54.572" v="830" actId="20577"/>
          <ac:spMkLst>
            <pc:docMk/>
            <pc:sldMk cId="0" sldId="280"/>
            <ac:spMk id="73" creationId="{00000000-0000-0000-0000-000000000000}"/>
          </ac:spMkLst>
        </pc:spChg>
        <pc:spChg chg="mod">
          <ac:chgData name="jugal shah" userId="a88e4b8ad88f2c27" providerId="LiveId" clId="{C51221D1-0D93-40EE-95FE-356B0D719146}" dt="2022-07-18T22:56:35.959" v="878" actId="20577"/>
          <ac:spMkLst>
            <pc:docMk/>
            <pc:sldMk cId="0" sldId="280"/>
            <ac:spMk id="74" creationId="{00000000-0000-0000-0000-000000000000}"/>
          </ac:spMkLst>
        </pc:spChg>
      </pc:sldChg>
      <pc:sldChg chg="addSp delSp modSp mod">
        <pc:chgData name="jugal shah" userId="a88e4b8ad88f2c27" providerId="LiveId" clId="{C51221D1-0D93-40EE-95FE-356B0D719146}" dt="2022-07-18T23:00:37.492" v="980" actId="478"/>
        <pc:sldMkLst>
          <pc:docMk/>
          <pc:sldMk cId="0" sldId="281"/>
        </pc:sldMkLst>
        <pc:spChg chg="add del mod">
          <ac:chgData name="jugal shah" userId="a88e4b8ad88f2c27" providerId="LiveId" clId="{C51221D1-0D93-40EE-95FE-356B0D719146}" dt="2022-07-18T23:00:37.492" v="980" actId="478"/>
          <ac:spMkLst>
            <pc:docMk/>
            <pc:sldMk cId="0" sldId="281"/>
            <ac:spMk id="4" creationId="{C8046A68-EC50-4C1D-74E3-DE06CB762200}"/>
          </ac:spMkLst>
        </pc:spChg>
        <pc:spChg chg="mod">
          <ac:chgData name="jugal shah" userId="a88e4b8ad88f2c27" providerId="LiveId" clId="{C51221D1-0D93-40EE-95FE-356B0D719146}" dt="2022-07-18T22:58:51.537" v="935" actId="20577"/>
          <ac:spMkLst>
            <pc:docMk/>
            <pc:sldMk cId="0" sldId="281"/>
            <ac:spMk id="143" creationId="{00000000-0000-0000-0000-000000000000}"/>
          </ac:spMkLst>
        </pc:spChg>
      </pc:sldChg>
      <pc:sldChg chg="modSp mod">
        <pc:chgData name="jugal shah" userId="a88e4b8ad88f2c27" providerId="LiveId" clId="{C51221D1-0D93-40EE-95FE-356B0D719146}" dt="2022-07-19T21:59:39.379" v="11565" actId="20577"/>
        <pc:sldMkLst>
          <pc:docMk/>
          <pc:sldMk cId="0" sldId="282"/>
        </pc:sldMkLst>
        <pc:spChg chg="mod">
          <ac:chgData name="jugal shah" userId="a88e4b8ad88f2c27" providerId="LiveId" clId="{C51221D1-0D93-40EE-95FE-356B0D719146}" dt="2022-07-18T23:33:21.753" v="1584" actId="20577"/>
          <ac:spMkLst>
            <pc:docMk/>
            <pc:sldMk cId="0" sldId="282"/>
            <ac:spMk id="155" creationId="{00000000-0000-0000-0000-000000000000}"/>
          </ac:spMkLst>
        </pc:spChg>
        <pc:spChg chg="mod">
          <ac:chgData name="jugal shah" userId="a88e4b8ad88f2c27" providerId="LiveId" clId="{C51221D1-0D93-40EE-95FE-356B0D719146}" dt="2022-07-19T21:59:39.379" v="11565" actId="20577"/>
          <ac:spMkLst>
            <pc:docMk/>
            <pc:sldMk cId="0" sldId="282"/>
            <ac:spMk id="156" creationId="{00000000-0000-0000-0000-000000000000}"/>
          </ac:spMkLst>
        </pc:spChg>
      </pc:sldChg>
      <pc:sldChg chg="addSp delSp modSp add mod modAnim">
        <pc:chgData name="jugal shah" userId="a88e4b8ad88f2c27" providerId="LiveId" clId="{C51221D1-0D93-40EE-95FE-356B0D719146}" dt="2022-07-19T21:45:06.422" v="11396"/>
        <pc:sldMkLst>
          <pc:docMk/>
          <pc:sldMk cId="746522076" sldId="283"/>
        </pc:sldMkLst>
        <pc:spChg chg="mod">
          <ac:chgData name="jugal shah" userId="a88e4b8ad88f2c27" providerId="LiveId" clId="{C51221D1-0D93-40EE-95FE-356B0D719146}" dt="2022-07-18T23:33:11.108" v="1565" actId="20577"/>
          <ac:spMkLst>
            <pc:docMk/>
            <pc:sldMk cId="746522076" sldId="283"/>
            <ac:spMk id="155" creationId="{00000000-0000-0000-0000-000000000000}"/>
          </ac:spMkLst>
        </pc:spChg>
        <pc:spChg chg="mod">
          <ac:chgData name="jugal shah" userId="a88e4b8ad88f2c27" providerId="LiveId" clId="{C51221D1-0D93-40EE-95FE-356B0D719146}" dt="2022-07-18T23:46:00.102" v="2177" actId="108"/>
          <ac:spMkLst>
            <pc:docMk/>
            <pc:sldMk cId="746522076" sldId="283"/>
            <ac:spMk id="156" creationId="{00000000-0000-0000-0000-000000000000}"/>
          </ac:spMkLst>
        </pc:spChg>
        <pc:picChg chg="add del mod">
          <ac:chgData name="jugal shah" userId="a88e4b8ad88f2c27" providerId="LiveId" clId="{C51221D1-0D93-40EE-95FE-356B0D719146}" dt="2022-07-18T23:40:47.173" v="1950" actId="478"/>
          <ac:picMkLst>
            <pc:docMk/>
            <pc:sldMk cId="746522076" sldId="283"/>
            <ac:picMk id="3" creationId="{827AA5BE-41C6-4030-9B68-2CF0140A546A}"/>
          </ac:picMkLst>
        </pc:picChg>
        <pc:picChg chg="add del mod modCrop">
          <ac:chgData name="jugal shah" userId="a88e4b8ad88f2c27" providerId="LiveId" clId="{C51221D1-0D93-40EE-95FE-356B0D719146}" dt="2022-07-18T23:43:06.656" v="2011" actId="478"/>
          <ac:picMkLst>
            <pc:docMk/>
            <pc:sldMk cId="746522076" sldId="283"/>
            <ac:picMk id="4" creationId="{D3E017C8-AF80-7605-4173-E91C15A3A05D}"/>
          </ac:picMkLst>
        </pc:picChg>
        <pc:picChg chg="add del mod">
          <ac:chgData name="jugal shah" userId="a88e4b8ad88f2c27" providerId="LiveId" clId="{C51221D1-0D93-40EE-95FE-356B0D719146}" dt="2022-07-18T23:42:40.940" v="1982" actId="478"/>
          <ac:picMkLst>
            <pc:docMk/>
            <pc:sldMk cId="746522076" sldId="283"/>
            <ac:picMk id="6" creationId="{F7EC7B18-6C1E-EA88-639B-317C81B9F0B0}"/>
          </ac:picMkLst>
        </pc:picChg>
        <pc:picChg chg="add mod modCrop">
          <ac:chgData name="jugal shah" userId="a88e4b8ad88f2c27" providerId="LiveId" clId="{C51221D1-0D93-40EE-95FE-356B0D719146}" dt="2022-07-18T23:46:09.449" v="2178" actId="1076"/>
          <ac:picMkLst>
            <pc:docMk/>
            <pc:sldMk cId="746522076" sldId="283"/>
            <ac:picMk id="9" creationId="{C8812CEC-2D22-E67D-8DC2-2147AF2F47CD}"/>
          </ac:picMkLst>
        </pc:picChg>
      </pc:sldChg>
      <pc:sldChg chg="modSp add mod ord modAnim">
        <pc:chgData name="jugal shah" userId="a88e4b8ad88f2c27" providerId="LiveId" clId="{C51221D1-0D93-40EE-95FE-356B0D719146}" dt="2022-07-19T21:43:23.707" v="11376"/>
        <pc:sldMkLst>
          <pc:docMk/>
          <pc:sldMk cId="526224405" sldId="284"/>
        </pc:sldMkLst>
        <pc:spChg chg="mod">
          <ac:chgData name="jugal shah" userId="a88e4b8ad88f2c27" providerId="LiveId" clId="{C51221D1-0D93-40EE-95FE-356B0D719146}" dt="2022-07-18T23:38:47.842" v="1876" actId="20577"/>
          <ac:spMkLst>
            <pc:docMk/>
            <pc:sldMk cId="526224405" sldId="284"/>
            <ac:spMk id="155" creationId="{00000000-0000-0000-0000-000000000000}"/>
          </ac:spMkLst>
        </pc:spChg>
        <pc:spChg chg="mod">
          <ac:chgData name="jugal shah" userId="a88e4b8ad88f2c27" providerId="LiveId" clId="{C51221D1-0D93-40EE-95FE-356B0D719146}" dt="2022-07-18T23:37:57.545" v="1840" actId="113"/>
          <ac:spMkLst>
            <pc:docMk/>
            <pc:sldMk cId="526224405" sldId="284"/>
            <ac:spMk id="156" creationId="{00000000-0000-0000-0000-000000000000}"/>
          </ac:spMkLst>
        </pc:spChg>
        <pc:picChg chg="mod">
          <ac:chgData name="jugal shah" userId="a88e4b8ad88f2c27" providerId="LiveId" clId="{C51221D1-0D93-40EE-95FE-356B0D719146}" dt="2022-07-18T23:38:08.439" v="1841" actId="1076"/>
          <ac:picMkLst>
            <pc:docMk/>
            <pc:sldMk cId="526224405" sldId="284"/>
            <ac:picMk id="4" creationId="{D3E017C8-AF80-7605-4173-E91C15A3A05D}"/>
          </ac:picMkLst>
        </pc:picChg>
      </pc:sldChg>
      <pc:sldChg chg="addSp delSp modSp add mod modAnim">
        <pc:chgData name="jugal shah" userId="a88e4b8ad88f2c27" providerId="LiveId" clId="{C51221D1-0D93-40EE-95FE-356B0D719146}" dt="2022-07-19T21:46:50.207" v="11406"/>
        <pc:sldMkLst>
          <pc:docMk/>
          <pc:sldMk cId="1307762787" sldId="285"/>
        </pc:sldMkLst>
        <pc:spChg chg="add mod">
          <ac:chgData name="jugal shah" userId="a88e4b8ad88f2c27" providerId="LiveId" clId="{C51221D1-0D93-40EE-95FE-356B0D719146}" dt="2022-07-18T23:53:58.491" v="2653" actId="1076"/>
          <ac:spMkLst>
            <pc:docMk/>
            <pc:sldMk cId="1307762787" sldId="285"/>
            <ac:spMk id="2" creationId="{8A009503-6726-9139-C979-BFE549A2A337}"/>
          </ac:spMkLst>
        </pc:spChg>
        <pc:spChg chg="mod">
          <ac:chgData name="jugal shah" userId="a88e4b8ad88f2c27" providerId="LiveId" clId="{C51221D1-0D93-40EE-95FE-356B0D719146}" dt="2022-07-18T23:52:12.244" v="2522" actId="6549"/>
          <ac:spMkLst>
            <pc:docMk/>
            <pc:sldMk cId="1307762787" sldId="285"/>
            <ac:spMk id="156" creationId="{00000000-0000-0000-0000-000000000000}"/>
          </ac:spMkLst>
        </pc:spChg>
        <pc:picChg chg="add mod">
          <ac:chgData name="jugal shah" userId="a88e4b8ad88f2c27" providerId="LiveId" clId="{C51221D1-0D93-40EE-95FE-356B0D719146}" dt="2022-07-18T23:54:02.530" v="2655" actId="1076"/>
          <ac:picMkLst>
            <pc:docMk/>
            <pc:sldMk cId="1307762787" sldId="285"/>
            <ac:picMk id="4" creationId="{60886F55-70B4-9CB6-C65C-81E3237E5277}"/>
          </ac:picMkLst>
        </pc:picChg>
        <pc:picChg chg="add mod">
          <ac:chgData name="jugal shah" userId="a88e4b8ad88f2c27" providerId="LiveId" clId="{C51221D1-0D93-40EE-95FE-356B0D719146}" dt="2022-07-18T23:47:19.137" v="2225" actId="1076"/>
          <ac:picMkLst>
            <pc:docMk/>
            <pc:sldMk cId="1307762787" sldId="285"/>
            <ac:picMk id="5" creationId="{60680D52-8DE0-FC8E-C552-68D486B0176E}"/>
          </ac:picMkLst>
        </pc:picChg>
        <pc:picChg chg="del">
          <ac:chgData name="jugal shah" userId="a88e4b8ad88f2c27" providerId="LiveId" clId="{C51221D1-0D93-40EE-95FE-356B0D719146}" dt="2022-07-18T23:46:49.619" v="2218" actId="478"/>
          <ac:picMkLst>
            <pc:docMk/>
            <pc:sldMk cId="1307762787" sldId="285"/>
            <ac:picMk id="9" creationId="{C8812CEC-2D22-E67D-8DC2-2147AF2F47CD}"/>
          </ac:picMkLst>
        </pc:picChg>
      </pc:sldChg>
      <pc:sldChg chg="addSp delSp modSp add mod modAnim">
        <pc:chgData name="jugal shah" userId="a88e4b8ad88f2c27" providerId="LiveId" clId="{C51221D1-0D93-40EE-95FE-356B0D719146}" dt="2022-07-19T01:25:28.670" v="7433"/>
        <pc:sldMkLst>
          <pc:docMk/>
          <pc:sldMk cId="1441984301" sldId="286"/>
        </pc:sldMkLst>
        <pc:spChg chg="del">
          <ac:chgData name="jugal shah" userId="a88e4b8ad88f2c27" providerId="LiveId" clId="{C51221D1-0D93-40EE-95FE-356B0D719146}" dt="2022-07-18T23:55:15.230" v="2697" actId="478"/>
          <ac:spMkLst>
            <pc:docMk/>
            <pc:sldMk cId="1441984301" sldId="286"/>
            <ac:spMk id="2" creationId="{8A009503-6726-9139-C979-BFE549A2A337}"/>
          </ac:spMkLst>
        </pc:spChg>
        <pc:spChg chg="add mod">
          <ac:chgData name="jugal shah" userId="a88e4b8ad88f2c27" providerId="LiveId" clId="{C51221D1-0D93-40EE-95FE-356B0D719146}" dt="2022-07-18T23:58:53.213" v="2967" actId="20577"/>
          <ac:spMkLst>
            <pc:docMk/>
            <pc:sldMk cId="1441984301" sldId="286"/>
            <ac:spMk id="3" creationId="{CF6CEA4B-23ED-D701-1A04-86526FAD6199}"/>
          </ac:spMkLst>
        </pc:spChg>
        <pc:spChg chg="add mod">
          <ac:chgData name="jugal shah" userId="a88e4b8ad88f2c27" providerId="LiveId" clId="{C51221D1-0D93-40EE-95FE-356B0D719146}" dt="2022-07-19T00:00:57.588" v="3151" actId="692"/>
          <ac:spMkLst>
            <pc:docMk/>
            <pc:sldMk cId="1441984301" sldId="286"/>
            <ac:spMk id="9" creationId="{5A165375-2014-761F-50FA-A6F769FF4200}"/>
          </ac:spMkLst>
        </pc:spChg>
        <pc:spChg chg="add mod">
          <ac:chgData name="jugal shah" userId="a88e4b8ad88f2c27" providerId="LiveId" clId="{C51221D1-0D93-40EE-95FE-356B0D719146}" dt="2022-07-19T00:01:14.182" v="3154" actId="20577"/>
          <ac:spMkLst>
            <pc:docMk/>
            <pc:sldMk cId="1441984301" sldId="286"/>
            <ac:spMk id="10" creationId="{A1AF0F00-D5E7-E1E1-48F0-8DCC7E8711F0}"/>
          </ac:spMkLst>
        </pc:spChg>
        <pc:spChg chg="add mod">
          <ac:chgData name="jugal shah" userId="a88e4b8ad88f2c27" providerId="LiveId" clId="{C51221D1-0D93-40EE-95FE-356B0D719146}" dt="2022-07-18T23:59:44.782" v="2982" actId="692"/>
          <ac:spMkLst>
            <pc:docMk/>
            <pc:sldMk cId="1441984301" sldId="286"/>
            <ac:spMk id="14" creationId="{60F66582-9DB2-9700-6E1F-E71213D9C33D}"/>
          </ac:spMkLst>
        </pc:spChg>
        <pc:spChg chg="mod">
          <ac:chgData name="jugal shah" userId="a88e4b8ad88f2c27" providerId="LiveId" clId="{C51221D1-0D93-40EE-95FE-356B0D719146}" dt="2022-07-18T23:54:34.321" v="2695" actId="20577"/>
          <ac:spMkLst>
            <pc:docMk/>
            <pc:sldMk cId="1441984301" sldId="286"/>
            <ac:spMk id="155" creationId="{00000000-0000-0000-0000-000000000000}"/>
          </ac:spMkLst>
        </pc:spChg>
        <pc:spChg chg="mod">
          <ac:chgData name="jugal shah" userId="a88e4b8ad88f2c27" providerId="LiveId" clId="{C51221D1-0D93-40EE-95FE-356B0D719146}" dt="2022-07-19T00:00:47.216" v="3150" actId="20577"/>
          <ac:spMkLst>
            <pc:docMk/>
            <pc:sldMk cId="1441984301" sldId="286"/>
            <ac:spMk id="156" creationId="{00000000-0000-0000-0000-000000000000}"/>
          </ac:spMkLst>
        </pc:spChg>
        <pc:picChg chg="del">
          <ac:chgData name="jugal shah" userId="a88e4b8ad88f2c27" providerId="LiveId" clId="{C51221D1-0D93-40EE-95FE-356B0D719146}" dt="2022-07-18T23:55:15.922" v="2698" actId="478"/>
          <ac:picMkLst>
            <pc:docMk/>
            <pc:sldMk cId="1441984301" sldId="286"/>
            <ac:picMk id="4" creationId="{60886F55-70B4-9CB6-C65C-81E3237E5277}"/>
          </ac:picMkLst>
        </pc:picChg>
        <pc:picChg chg="del">
          <ac:chgData name="jugal shah" userId="a88e4b8ad88f2c27" providerId="LiveId" clId="{C51221D1-0D93-40EE-95FE-356B0D719146}" dt="2022-07-18T23:54:37.493" v="2696" actId="478"/>
          <ac:picMkLst>
            <pc:docMk/>
            <pc:sldMk cId="1441984301" sldId="286"/>
            <ac:picMk id="5" creationId="{60680D52-8DE0-FC8E-C552-68D486B0176E}"/>
          </ac:picMkLst>
        </pc:picChg>
        <pc:picChg chg="add mod">
          <ac:chgData name="jugal shah" userId="a88e4b8ad88f2c27" providerId="LiveId" clId="{C51221D1-0D93-40EE-95FE-356B0D719146}" dt="2022-07-18T23:57:34.205" v="2906" actId="1076"/>
          <ac:picMkLst>
            <pc:docMk/>
            <pc:sldMk cId="1441984301" sldId="286"/>
            <ac:picMk id="7" creationId="{D1BBE1A2-09BA-6380-A7D0-C4A718FE2B41}"/>
          </ac:picMkLst>
        </pc:picChg>
        <pc:picChg chg="add mod">
          <ac:chgData name="jugal shah" userId="a88e4b8ad88f2c27" providerId="LiveId" clId="{C51221D1-0D93-40EE-95FE-356B0D719146}" dt="2022-07-18T23:58:14.917" v="2928" actId="1076"/>
          <ac:picMkLst>
            <pc:docMk/>
            <pc:sldMk cId="1441984301" sldId="286"/>
            <ac:picMk id="2050" creationId="{97E15A17-6F7E-102C-7044-9D7C22716D03}"/>
          </ac:picMkLst>
        </pc:picChg>
        <pc:cxnChg chg="add del">
          <ac:chgData name="jugal shah" userId="a88e4b8ad88f2c27" providerId="LiveId" clId="{C51221D1-0D93-40EE-95FE-356B0D719146}" dt="2022-07-18T23:59:04.534" v="2969" actId="11529"/>
          <ac:cxnSpMkLst>
            <pc:docMk/>
            <pc:sldMk cId="1441984301" sldId="286"/>
            <ac:cxnSpMk id="8" creationId="{97FADE7D-27CB-156D-E373-19FE8C9A67EF}"/>
          </ac:cxnSpMkLst>
        </pc:cxnChg>
      </pc:sldChg>
      <pc:sldChg chg="addSp delSp modSp add mod modAnim">
        <pc:chgData name="jugal shah" userId="a88e4b8ad88f2c27" providerId="LiveId" clId="{C51221D1-0D93-40EE-95FE-356B0D719146}" dt="2022-07-19T13:14:54.464" v="8423"/>
        <pc:sldMkLst>
          <pc:docMk/>
          <pc:sldMk cId="4111187365" sldId="287"/>
        </pc:sldMkLst>
        <pc:spChg chg="mod">
          <ac:chgData name="jugal shah" userId="a88e4b8ad88f2c27" providerId="LiveId" clId="{C51221D1-0D93-40EE-95FE-356B0D719146}" dt="2022-07-19T00:03:55.532" v="3202" actId="1076"/>
          <ac:spMkLst>
            <pc:docMk/>
            <pc:sldMk cId="4111187365" sldId="287"/>
            <ac:spMk id="3" creationId="{CF6CEA4B-23ED-D701-1A04-86526FAD6199}"/>
          </ac:spMkLst>
        </pc:spChg>
        <pc:spChg chg="add del mod">
          <ac:chgData name="jugal shah" userId="a88e4b8ad88f2c27" providerId="LiveId" clId="{C51221D1-0D93-40EE-95FE-356B0D719146}" dt="2022-07-19T00:02:35.005" v="3178" actId="478"/>
          <ac:spMkLst>
            <pc:docMk/>
            <pc:sldMk cId="4111187365" sldId="287"/>
            <ac:spMk id="4" creationId="{877AB20B-DDFB-564B-9F85-E78597203626}"/>
          </ac:spMkLst>
        </pc:spChg>
        <pc:spChg chg="del mod">
          <ac:chgData name="jugal shah" userId="a88e4b8ad88f2c27" providerId="LiveId" clId="{C51221D1-0D93-40EE-95FE-356B0D719146}" dt="2022-07-19T00:02:10.518" v="3170" actId="478"/>
          <ac:spMkLst>
            <pc:docMk/>
            <pc:sldMk cId="4111187365" sldId="287"/>
            <ac:spMk id="9" creationId="{5A165375-2014-761F-50FA-A6F769FF4200}"/>
          </ac:spMkLst>
        </pc:spChg>
        <pc:spChg chg="del">
          <ac:chgData name="jugal shah" userId="a88e4b8ad88f2c27" providerId="LiveId" clId="{C51221D1-0D93-40EE-95FE-356B0D719146}" dt="2022-07-19T00:02:01.223" v="3168" actId="478"/>
          <ac:spMkLst>
            <pc:docMk/>
            <pc:sldMk cId="4111187365" sldId="287"/>
            <ac:spMk id="10" creationId="{A1AF0F00-D5E7-E1E1-48F0-8DCC7E8711F0}"/>
          </ac:spMkLst>
        </pc:spChg>
        <pc:spChg chg="del">
          <ac:chgData name="jugal shah" userId="a88e4b8ad88f2c27" providerId="LiveId" clId="{C51221D1-0D93-40EE-95FE-356B0D719146}" dt="2022-07-19T00:01:58.732" v="3166" actId="478"/>
          <ac:spMkLst>
            <pc:docMk/>
            <pc:sldMk cId="4111187365" sldId="287"/>
            <ac:spMk id="14" creationId="{60F66582-9DB2-9700-6E1F-E71213D9C33D}"/>
          </ac:spMkLst>
        </pc:spChg>
        <pc:spChg chg="add mod">
          <ac:chgData name="jugal shah" userId="a88e4b8ad88f2c27" providerId="LiveId" clId="{C51221D1-0D93-40EE-95FE-356B0D719146}" dt="2022-07-19T00:06:16.116" v="3441" actId="113"/>
          <ac:spMkLst>
            <pc:docMk/>
            <pc:sldMk cId="4111187365" sldId="287"/>
            <ac:spMk id="15" creationId="{3773BAA0-E0C7-691C-8A82-99D5720F3AC2}"/>
          </ac:spMkLst>
        </pc:spChg>
        <pc:spChg chg="add mod">
          <ac:chgData name="jugal shah" userId="a88e4b8ad88f2c27" providerId="LiveId" clId="{C51221D1-0D93-40EE-95FE-356B0D719146}" dt="2022-07-19T00:04:18.417" v="3209" actId="1076"/>
          <ac:spMkLst>
            <pc:docMk/>
            <pc:sldMk cId="4111187365" sldId="287"/>
            <ac:spMk id="16" creationId="{85BBC089-9AAC-029F-6A48-162399F330C1}"/>
          </ac:spMkLst>
        </pc:spChg>
        <pc:spChg chg="add mod">
          <ac:chgData name="jugal shah" userId="a88e4b8ad88f2c27" providerId="LiveId" clId="{C51221D1-0D93-40EE-95FE-356B0D719146}" dt="2022-07-19T00:58:58.472" v="5063" actId="14100"/>
          <ac:spMkLst>
            <pc:docMk/>
            <pc:sldMk cId="4111187365" sldId="287"/>
            <ac:spMk id="17" creationId="{8FAC0D1A-C112-592A-3DDF-077E493D873C}"/>
          </ac:spMkLst>
        </pc:spChg>
        <pc:spChg chg="add mod">
          <ac:chgData name="jugal shah" userId="a88e4b8ad88f2c27" providerId="LiveId" clId="{C51221D1-0D93-40EE-95FE-356B0D719146}" dt="2022-07-19T00:59:10.610" v="5065" actId="1076"/>
          <ac:spMkLst>
            <pc:docMk/>
            <pc:sldMk cId="4111187365" sldId="287"/>
            <ac:spMk id="18" creationId="{5621F47A-3864-3720-C23C-186C4E277BE0}"/>
          </ac:spMkLst>
        </pc:spChg>
        <pc:spChg chg="del mod">
          <ac:chgData name="jugal shah" userId="a88e4b8ad88f2c27" providerId="LiveId" clId="{C51221D1-0D93-40EE-95FE-356B0D719146}" dt="2022-07-19T00:02:31.408" v="3177" actId="478"/>
          <ac:spMkLst>
            <pc:docMk/>
            <pc:sldMk cId="4111187365" sldId="287"/>
            <ac:spMk id="156" creationId="{00000000-0000-0000-0000-000000000000}"/>
          </ac:spMkLst>
        </pc:spChg>
        <pc:picChg chg="del">
          <ac:chgData name="jugal shah" userId="a88e4b8ad88f2c27" providerId="LiveId" clId="{C51221D1-0D93-40EE-95FE-356B0D719146}" dt="2022-07-19T00:01:22.940" v="3156" actId="478"/>
          <ac:picMkLst>
            <pc:docMk/>
            <pc:sldMk cId="4111187365" sldId="287"/>
            <ac:picMk id="7" creationId="{D1BBE1A2-09BA-6380-A7D0-C4A718FE2B41}"/>
          </ac:picMkLst>
        </pc:picChg>
        <pc:picChg chg="add mod">
          <ac:chgData name="jugal shah" userId="a88e4b8ad88f2c27" providerId="LiveId" clId="{C51221D1-0D93-40EE-95FE-356B0D719146}" dt="2022-07-19T00:03:51.613" v="3201" actId="1076"/>
          <ac:picMkLst>
            <pc:docMk/>
            <pc:sldMk cId="4111187365" sldId="287"/>
            <ac:picMk id="11" creationId="{AAA73F5E-6852-6579-E90A-A5DC34262110}"/>
          </ac:picMkLst>
        </pc:picChg>
        <pc:picChg chg="add mod">
          <ac:chgData name="jugal shah" userId="a88e4b8ad88f2c27" providerId="LiveId" clId="{C51221D1-0D93-40EE-95FE-356B0D719146}" dt="2022-07-19T00:04:05.456" v="3205" actId="1076"/>
          <ac:picMkLst>
            <pc:docMk/>
            <pc:sldMk cId="4111187365" sldId="287"/>
            <ac:picMk id="13" creationId="{E04E8287-7FB6-E0DD-2296-176EF5B58034}"/>
          </ac:picMkLst>
        </pc:picChg>
        <pc:picChg chg="del">
          <ac:chgData name="jugal shah" userId="a88e4b8ad88f2c27" providerId="LiveId" clId="{C51221D1-0D93-40EE-95FE-356B0D719146}" dt="2022-07-19T00:01:59.721" v="3167" actId="478"/>
          <ac:picMkLst>
            <pc:docMk/>
            <pc:sldMk cId="4111187365" sldId="287"/>
            <ac:picMk id="2050" creationId="{97E15A17-6F7E-102C-7044-9D7C22716D03}"/>
          </ac:picMkLst>
        </pc:picChg>
      </pc:sldChg>
      <pc:sldChg chg="add del">
        <pc:chgData name="jugal shah" userId="a88e4b8ad88f2c27" providerId="LiveId" clId="{C51221D1-0D93-40EE-95FE-356B0D719146}" dt="2022-07-19T00:07:26.426" v="3451" actId="2696"/>
        <pc:sldMkLst>
          <pc:docMk/>
          <pc:sldMk cId="2116554386" sldId="288"/>
        </pc:sldMkLst>
      </pc:sldChg>
      <pc:sldChg chg="addSp delSp modSp add mod">
        <pc:chgData name="jugal shah" userId="a88e4b8ad88f2c27" providerId="LiveId" clId="{C51221D1-0D93-40EE-95FE-356B0D719146}" dt="2022-07-19T00:09:47.017" v="3804" actId="20577"/>
        <pc:sldMkLst>
          <pc:docMk/>
          <pc:sldMk cId="3873039049" sldId="289"/>
        </pc:sldMkLst>
        <pc:spChg chg="add mod">
          <ac:chgData name="jugal shah" userId="a88e4b8ad88f2c27" providerId="LiveId" clId="{C51221D1-0D93-40EE-95FE-356B0D719146}" dt="2022-07-19T00:09:47.017" v="3804" actId="20577"/>
          <ac:spMkLst>
            <pc:docMk/>
            <pc:sldMk cId="3873039049" sldId="289"/>
            <ac:spMk id="9" creationId="{2EF8FC68-94B0-0D50-87F3-D03894F69960}"/>
          </ac:spMkLst>
        </pc:spChg>
        <pc:spChg chg="del">
          <ac:chgData name="jugal shah" userId="a88e4b8ad88f2c27" providerId="LiveId" clId="{C51221D1-0D93-40EE-95FE-356B0D719146}" dt="2022-07-19T00:06:49.924" v="3445" actId="478"/>
          <ac:spMkLst>
            <pc:docMk/>
            <pc:sldMk cId="3873039049" sldId="289"/>
            <ac:spMk id="15" creationId="{3773BAA0-E0C7-691C-8A82-99D5720F3AC2}"/>
          </ac:spMkLst>
        </pc:spChg>
        <pc:spChg chg="mod">
          <ac:chgData name="jugal shah" userId="a88e4b8ad88f2c27" providerId="LiveId" clId="{C51221D1-0D93-40EE-95FE-356B0D719146}" dt="2022-07-19T00:07:03.990" v="3450" actId="14100"/>
          <ac:spMkLst>
            <pc:docMk/>
            <pc:sldMk cId="3873039049" sldId="289"/>
            <ac:spMk id="16" creationId="{85BBC089-9AAC-029F-6A48-162399F330C1}"/>
          </ac:spMkLst>
        </pc:spChg>
        <pc:picChg chg="add mod ord">
          <ac:chgData name="jugal shah" userId="a88e4b8ad88f2c27" providerId="LiveId" clId="{C51221D1-0D93-40EE-95FE-356B0D719146}" dt="2022-07-19T00:07:35.529" v="3452" actId="166"/>
          <ac:picMkLst>
            <pc:docMk/>
            <pc:sldMk cId="3873039049" sldId="289"/>
            <ac:picMk id="8" creationId="{D7A1296F-CC07-34C2-46A5-854CE8E2CD1E}"/>
          </ac:picMkLst>
        </pc:picChg>
        <pc:picChg chg="del">
          <ac:chgData name="jugal shah" userId="a88e4b8ad88f2c27" providerId="LiveId" clId="{C51221D1-0D93-40EE-95FE-356B0D719146}" dt="2022-07-19T00:06:54.009" v="3446" actId="478"/>
          <ac:picMkLst>
            <pc:docMk/>
            <pc:sldMk cId="3873039049" sldId="289"/>
            <ac:picMk id="11" creationId="{AAA73F5E-6852-6579-E90A-A5DC34262110}"/>
          </ac:picMkLst>
        </pc:picChg>
        <pc:picChg chg="del">
          <ac:chgData name="jugal shah" userId="a88e4b8ad88f2c27" providerId="LiveId" clId="{C51221D1-0D93-40EE-95FE-356B0D719146}" dt="2022-07-19T00:06:48.454" v="3444" actId="478"/>
          <ac:picMkLst>
            <pc:docMk/>
            <pc:sldMk cId="3873039049" sldId="289"/>
            <ac:picMk id="13" creationId="{E04E8287-7FB6-E0DD-2296-176EF5B58034}"/>
          </ac:picMkLst>
        </pc:picChg>
      </pc:sldChg>
      <pc:sldChg chg="delSp modSp add mod">
        <pc:chgData name="jugal shah" userId="a88e4b8ad88f2c27" providerId="LiveId" clId="{C51221D1-0D93-40EE-95FE-356B0D719146}" dt="2022-07-19T00:12:52.040" v="4171" actId="20577"/>
        <pc:sldMkLst>
          <pc:docMk/>
          <pc:sldMk cId="1338641246" sldId="290"/>
        </pc:sldMkLst>
        <pc:spChg chg="del">
          <ac:chgData name="jugal shah" userId="a88e4b8ad88f2c27" providerId="LiveId" clId="{C51221D1-0D93-40EE-95FE-356B0D719146}" dt="2022-07-19T00:10:37.915" v="3865" actId="478"/>
          <ac:spMkLst>
            <pc:docMk/>
            <pc:sldMk cId="1338641246" sldId="290"/>
            <ac:spMk id="3" creationId="{CF6CEA4B-23ED-D701-1A04-86526FAD6199}"/>
          </ac:spMkLst>
        </pc:spChg>
        <pc:spChg chg="mod">
          <ac:chgData name="jugal shah" userId="a88e4b8ad88f2c27" providerId="LiveId" clId="{C51221D1-0D93-40EE-95FE-356B0D719146}" dt="2022-07-19T00:12:52.040" v="4171" actId="20577"/>
          <ac:spMkLst>
            <pc:docMk/>
            <pc:sldMk cId="1338641246" sldId="290"/>
            <ac:spMk id="9" creationId="{2EF8FC68-94B0-0D50-87F3-D03894F69960}"/>
          </ac:spMkLst>
        </pc:spChg>
        <pc:spChg chg="del">
          <ac:chgData name="jugal shah" userId="a88e4b8ad88f2c27" providerId="LiveId" clId="{C51221D1-0D93-40EE-95FE-356B0D719146}" dt="2022-07-19T00:10:35.971" v="3863" actId="478"/>
          <ac:spMkLst>
            <pc:docMk/>
            <pc:sldMk cId="1338641246" sldId="290"/>
            <ac:spMk id="16" creationId="{85BBC089-9AAC-029F-6A48-162399F330C1}"/>
          </ac:spMkLst>
        </pc:spChg>
        <pc:spChg chg="mod">
          <ac:chgData name="jugal shah" userId="a88e4b8ad88f2c27" providerId="LiveId" clId="{C51221D1-0D93-40EE-95FE-356B0D719146}" dt="2022-07-19T00:10:32.333" v="3862" actId="20577"/>
          <ac:spMkLst>
            <pc:docMk/>
            <pc:sldMk cId="1338641246" sldId="290"/>
            <ac:spMk id="155" creationId="{00000000-0000-0000-0000-000000000000}"/>
          </ac:spMkLst>
        </pc:spChg>
        <pc:picChg chg="del">
          <ac:chgData name="jugal shah" userId="a88e4b8ad88f2c27" providerId="LiveId" clId="{C51221D1-0D93-40EE-95FE-356B0D719146}" dt="2022-07-19T00:10:36.545" v="3864" actId="478"/>
          <ac:picMkLst>
            <pc:docMk/>
            <pc:sldMk cId="1338641246" sldId="290"/>
            <ac:picMk id="8" creationId="{D7A1296F-CC07-34C2-46A5-854CE8E2CD1E}"/>
          </ac:picMkLst>
        </pc:picChg>
      </pc:sldChg>
      <pc:sldChg chg="modSp mod">
        <pc:chgData name="jugal shah" userId="a88e4b8ad88f2c27" providerId="LiveId" clId="{C51221D1-0D93-40EE-95FE-356B0D719146}" dt="2022-07-19T01:24:24.319" v="7377" actId="20577"/>
        <pc:sldMkLst>
          <pc:docMk/>
          <pc:sldMk cId="1809964305" sldId="291"/>
        </pc:sldMkLst>
        <pc:spChg chg="mod">
          <ac:chgData name="jugal shah" userId="a88e4b8ad88f2c27" providerId="LiveId" clId="{C51221D1-0D93-40EE-95FE-356B0D719146}" dt="2022-07-19T00:13:38.974" v="4218" actId="313"/>
          <ac:spMkLst>
            <pc:docMk/>
            <pc:sldMk cId="1809964305" sldId="291"/>
            <ac:spMk id="143" creationId="{00000000-0000-0000-0000-000000000000}"/>
          </ac:spMkLst>
        </pc:spChg>
        <pc:spChg chg="mod">
          <ac:chgData name="jugal shah" userId="a88e4b8ad88f2c27" providerId="LiveId" clId="{C51221D1-0D93-40EE-95FE-356B0D719146}" dt="2022-07-19T01:24:24.319" v="7377" actId="20577"/>
          <ac:spMkLst>
            <pc:docMk/>
            <pc:sldMk cId="1809964305" sldId="291"/>
            <ac:spMk id="144" creationId="{00000000-0000-0000-0000-000000000000}"/>
          </ac:spMkLst>
        </pc:spChg>
      </pc:sldChg>
      <pc:sldChg chg="addSp modSp mod">
        <pc:chgData name="jugal shah" userId="a88e4b8ad88f2c27" providerId="LiveId" clId="{C51221D1-0D93-40EE-95FE-356B0D719146}" dt="2022-07-19T00:57:43.918" v="5058" actId="20577"/>
        <pc:sldMkLst>
          <pc:docMk/>
          <pc:sldMk cId="959015555" sldId="292"/>
        </pc:sldMkLst>
        <pc:spChg chg="add mod">
          <ac:chgData name="jugal shah" userId="a88e4b8ad88f2c27" providerId="LiveId" clId="{C51221D1-0D93-40EE-95FE-356B0D719146}" dt="2022-07-19T00:56:20.040" v="4883" actId="1076"/>
          <ac:spMkLst>
            <pc:docMk/>
            <pc:sldMk cId="959015555" sldId="292"/>
            <ac:spMk id="4" creationId="{F89F0A3F-216D-128E-C88C-38FEB79E454B}"/>
          </ac:spMkLst>
        </pc:spChg>
        <pc:spChg chg="mod">
          <ac:chgData name="jugal shah" userId="a88e4b8ad88f2c27" providerId="LiveId" clId="{C51221D1-0D93-40EE-95FE-356B0D719146}" dt="2022-07-19T00:57:43.918" v="5058" actId="20577"/>
          <ac:spMkLst>
            <pc:docMk/>
            <pc:sldMk cId="959015555" sldId="292"/>
            <ac:spMk id="9" creationId="{2EF8FC68-94B0-0D50-87F3-D03894F69960}"/>
          </ac:spMkLst>
        </pc:spChg>
        <pc:spChg chg="mod">
          <ac:chgData name="jugal shah" userId="a88e4b8ad88f2c27" providerId="LiveId" clId="{C51221D1-0D93-40EE-95FE-356B0D719146}" dt="2022-07-19T00:21:30.177" v="4238" actId="20577"/>
          <ac:spMkLst>
            <pc:docMk/>
            <pc:sldMk cId="959015555" sldId="292"/>
            <ac:spMk id="155" creationId="{00000000-0000-0000-0000-000000000000}"/>
          </ac:spMkLst>
        </pc:spChg>
        <pc:picChg chg="add mod">
          <ac:chgData name="jugal shah" userId="a88e4b8ad88f2c27" providerId="LiveId" clId="{C51221D1-0D93-40EE-95FE-356B0D719146}" dt="2022-07-19T00:56:18.107" v="4882" actId="1076"/>
          <ac:picMkLst>
            <pc:docMk/>
            <pc:sldMk cId="959015555" sldId="292"/>
            <ac:picMk id="3" creationId="{DC4F8D11-9BFE-0E6E-F6F3-2FF89CB177ED}"/>
          </ac:picMkLst>
        </pc:picChg>
      </pc:sldChg>
      <pc:sldChg chg="addSp delSp modSp add mod modAnim">
        <pc:chgData name="jugal shah" userId="a88e4b8ad88f2c27" providerId="LiveId" clId="{C51221D1-0D93-40EE-95FE-356B0D719146}" dt="2022-07-19T21:52:21.030" v="11414"/>
        <pc:sldMkLst>
          <pc:docMk/>
          <pc:sldMk cId="1210462987" sldId="293"/>
        </pc:sldMkLst>
        <pc:spChg chg="del">
          <ac:chgData name="jugal shah" userId="a88e4b8ad88f2c27" providerId="LiveId" clId="{C51221D1-0D93-40EE-95FE-356B0D719146}" dt="2022-07-19T01:00:36.128" v="5096" actId="478"/>
          <ac:spMkLst>
            <pc:docMk/>
            <pc:sldMk cId="1210462987" sldId="293"/>
            <ac:spMk id="4" creationId="{F89F0A3F-216D-128E-C88C-38FEB79E454B}"/>
          </ac:spMkLst>
        </pc:spChg>
        <pc:spChg chg="mod">
          <ac:chgData name="jugal shah" userId="a88e4b8ad88f2c27" providerId="LiveId" clId="{C51221D1-0D93-40EE-95FE-356B0D719146}" dt="2022-07-19T01:06:13.453" v="5853" actId="20577"/>
          <ac:spMkLst>
            <pc:docMk/>
            <pc:sldMk cId="1210462987" sldId="293"/>
            <ac:spMk id="9" creationId="{2EF8FC68-94B0-0D50-87F3-D03894F69960}"/>
          </ac:spMkLst>
        </pc:spChg>
        <pc:spChg chg="mod">
          <ac:chgData name="jugal shah" userId="a88e4b8ad88f2c27" providerId="LiveId" clId="{C51221D1-0D93-40EE-95FE-356B0D719146}" dt="2022-07-19T00:59:51.829" v="5083" actId="20577"/>
          <ac:spMkLst>
            <pc:docMk/>
            <pc:sldMk cId="1210462987" sldId="293"/>
            <ac:spMk id="155" creationId="{00000000-0000-0000-0000-000000000000}"/>
          </ac:spMkLst>
        </pc:spChg>
        <pc:picChg chg="del">
          <ac:chgData name="jugal shah" userId="a88e4b8ad88f2c27" providerId="LiveId" clId="{C51221D1-0D93-40EE-95FE-356B0D719146}" dt="2022-07-19T00:59:55.029" v="5084" actId="478"/>
          <ac:picMkLst>
            <pc:docMk/>
            <pc:sldMk cId="1210462987" sldId="293"/>
            <ac:picMk id="3" creationId="{DC4F8D11-9BFE-0E6E-F6F3-2FF89CB177ED}"/>
          </ac:picMkLst>
        </pc:picChg>
        <pc:picChg chg="add mod">
          <ac:chgData name="jugal shah" userId="a88e4b8ad88f2c27" providerId="LiveId" clId="{C51221D1-0D93-40EE-95FE-356B0D719146}" dt="2022-07-19T01:00:27.435" v="5095" actId="1076"/>
          <ac:picMkLst>
            <pc:docMk/>
            <pc:sldMk cId="1210462987" sldId="293"/>
            <ac:picMk id="6" creationId="{5F951446-0DE3-BE12-C9E7-6F42B090EE00}"/>
          </ac:picMkLst>
        </pc:picChg>
        <pc:picChg chg="add mod">
          <ac:chgData name="jugal shah" userId="a88e4b8ad88f2c27" providerId="LiveId" clId="{C51221D1-0D93-40EE-95FE-356B0D719146}" dt="2022-07-19T01:03:20.563" v="5523" actId="1076"/>
          <ac:picMkLst>
            <pc:docMk/>
            <pc:sldMk cId="1210462987" sldId="293"/>
            <ac:picMk id="7" creationId="{DC18A3D2-EC78-A58D-A15C-FDF2A95C59A8}"/>
          </ac:picMkLst>
        </pc:picChg>
      </pc:sldChg>
      <pc:sldChg chg="addSp delSp modSp add mod modAnim">
        <pc:chgData name="jugal shah" userId="a88e4b8ad88f2c27" providerId="LiveId" clId="{C51221D1-0D93-40EE-95FE-356B0D719146}" dt="2022-07-19T21:53:07.846" v="11422"/>
        <pc:sldMkLst>
          <pc:docMk/>
          <pc:sldMk cId="3863259143" sldId="294"/>
        </pc:sldMkLst>
        <pc:spChg chg="mod">
          <ac:chgData name="jugal shah" userId="a88e4b8ad88f2c27" providerId="LiveId" clId="{C51221D1-0D93-40EE-95FE-356B0D719146}" dt="2022-07-19T01:07:27.563" v="6057" actId="313"/>
          <ac:spMkLst>
            <pc:docMk/>
            <pc:sldMk cId="3863259143" sldId="294"/>
            <ac:spMk id="9" creationId="{2EF8FC68-94B0-0D50-87F3-D03894F69960}"/>
          </ac:spMkLst>
        </pc:spChg>
        <pc:picChg chg="del">
          <ac:chgData name="jugal shah" userId="a88e4b8ad88f2c27" providerId="LiveId" clId="{C51221D1-0D93-40EE-95FE-356B0D719146}" dt="2022-07-19T01:03:46.313" v="5525" actId="478"/>
          <ac:picMkLst>
            <pc:docMk/>
            <pc:sldMk cId="3863259143" sldId="294"/>
            <ac:picMk id="6" creationId="{5F951446-0DE3-BE12-C9E7-6F42B090EE00}"/>
          </ac:picMkLst>
        </pc:picChg>
        <pc:picChg chg="del">
          <ac:chgData name="jugal shah" userId="a88e4b8ad88f2c27" providerId="LiveId" clId="{C51221D1-0D93-40EE-95FE-356B0D719146}" dt="2022-07-19T01:03:49.466" v="5528" actId="478"/>
          <ac:picMkLst>
            <pc:docMk/>
            <pc:sldMk cId="3863259143" sldId="294"/>
            <ac:picMk id="7" creationId="{DC18A3D2-EC78-A58D-A15C-FDF2A95C59A8}"/>
          </ac:picMkLst>
        </pc:picChg>
        <pc:picChg chg="add mod">
          <ac:chgData name="jugal shah" userId="a88e4b8ad88f2c27" providerId="LiveId" clId="{C51221D1-0D93-40EE-95FE-356B0D719146}" dt="2022-07-19T01:07:34.130" v="6060" actId="1076"/>
          <ac:picMkLst>
            <pc:docMk/>
            <pc:sldMk cId="3863259143" sldId="294"/>
            <ac:picMk id="8" creationId="{883C86FC-AF12-4E8B-8E59-96EB602AA997}"/>
          </ac:picMkLst>
        </pc:picChg>
        <pc:picChg chg="add mod">
          <ac:chgData name="jugal shah" userId="a88e4b8ad88f2c27" providerId="LiveId" clId="{C51221D1-0D93-40EE-95FE-356B0D719146}" dt="2022-07-19T01:07:36.828" v="6061" actId="1076"/>
          <ac:picMkLst>
            <pc:docMk/>
            <pc:sldMk cId="3863259143" sldId="294"/>
            <ac:picMk id="10" creationId="{D259E13F-FCC8-817C-C663-E7F12217CDFB}"/>
          </ac:picMkLst>
        </pc:picChg>
        <pc:picChg chg="add mod">
          <ac:chgData name="jugal shah" userId="a88e4b8ad88f2c27" providerId="LiveId" clId="{C51221D1-0D93-40EE-95FE-356B0D719146}" dt="2022-07-19T01:05:40.003" v="5782"/>
          <ac:picMkLst>
            <pc:docMk/>
            <pc:sldMk cId="3863259143" sldId="294"/>
            <ac:picMk id="11" creationId="{B3BF7B5E-FDA4-4A11-88B2-C5A77B9C685D}"/>
          </ac:picMkLst>
        </pc:picChg>
      </pc:sldChg>
      <pc:sldChg chg="addSp delSp modSp add mod">
        <pc:chgData name="jugal shah" userId="a88e4b8ad88f2c27" providerId="LiveId" clId="{C51221D1-0D93-40EE-95FE-356B0D719146}" dt="2022-07-19T01:15:14.215" v="6658" actId="113"/>
        <pc:sldMkLst>
          <pc:docMk/>
          <pc:sldMk cId="661996004" sldId="295"/>
        </pc:sldMkLst>
        <pc:spChg chg="mod">
          <ac:chgData name="jugal shah" userId="a88e4b8ad88f2c27" providerId="LiveId" clId="{C51221D1-0D93-40EE-95FE-356B0D719146}" dt="2022-07-19T01:15:14.215" v="6658" actId="113"/>
          <ac:spMkLst>
            <pc:docMk/>
            <pc:sldMk cId="661996004" sldId="295"/>
            <ac:spMk id="9" creationId="{2EF8FC68-94B0-0D50-87F3-D03894F69960}"/>
          </ac:spMkLst>
        </pc:spChg>
        <pc:spChg chg="mod">
          <ac:chgData name="jugal shah" userId="a88e4b8ad88f2c27" providerId="LiveId" clId="{C51221D1-0D93-40EE-95FE-356B0D719146}" dt="2022-07-19T01:08:08.914" v="6109" actId="20577"/>
          <ac:spMkLst>
            <pc:docMk/>
            <pc:sldMk cId="661996004" sldId="295"/>
            <ac:spMk id="155" creationId="{00000000-0000-0000-0000-000000000000}"/>
          </ac:spMkLst>
        </pc:spChg>
        <pc:grpChg chg="add mod">
          <ac:chgData name="jugal shah" userId="a88e4b8ad88f2c27" providerId="LiveId" clId="{C51221D1-0D93-40EE-95FE-356B0D719146}" dt="2022-07-19T01:11:07.204" v="6174" actId="1076"/>
          <ac:grpSpMkLst>
            <pc:docMk/>
            <pc:sldMk cId="661996004" sldId="295"/>
            <ac:grpSpMk id="2" creationId="{0971FE3F-3835-F213-85B2-44C128620F0F}"/>
          </ac:grpSpMkLst>
        </pc:grpChg>
        <pc:picChg chg="add mod modCrop">
          <ac:chgData name="jugal shah" userId="a88e4b8ad88f2c27" providerId="LiveId" clId="{C51221D1-0D93-40EE-95FE-356B0D719146}" dt="2022-07-19T01:11:04.545" v="6173" actId="164"/>
          <ac:picMkLst>
            <pc:docMk/>
            <pc:sldMk cId="661996004" sldId="295"/>
            <ac:picMk id="6" creationId="{C8A362CC-CC38-46F0-63CA-F48430327B37}"/>
          </ac:picMkLst>
        </pc:picChg>
        <pc:picChg chg="add mod modCrop">
          <ac:chgData name="jugal shah" userId="a88e4b8ad88f2c27" providerId="LiveId" clId="{C51221D1-0D93-40EE-95FE-356B0D719146}" dt="2022-07-19T01:11:04.545" v="6173" actId="164"/>
          <ac:picMkLst>
            <pc:docMk/>
            <pc:sldMk cId="661996004" sldId="295"/>
            <ac:picMk id="7" creationId="{7CD2506E-B41D-8CC4-6F86-1209DC622A44}"/>
          </ac:picMkLst>
        </pc:picChg>
        <pc:picChg chg="del">
          <ac:chgData name="jugal shah" userId="a88e4b8ad88f2c27" providerId="LiveId" clId="{C51221D1-0D93-40EE-95FE-356B0D719146}" dt="2022-07-19T01:08:11.445" v="6110" actId="478"/>
          <ac:picMkLst>
            <pc:docMk/>
            <pc:sldMk cId="661996004" sldId="295"/>
            <ac:picMk id="8" creationId="{883C86FC-AF12-4E8B-8E59-96EB602AA997}"/>
          </ac:picMkLst>
        </pc:picChg>
        <pc:picChg chg="del">
          <ac:chgData name="jugal shah" userId="a88e4b8ad88f2c27" providerId="LiveId" clId="{C51221D1-0D93-40EE-95FE-356B0D719146}" dt="2022-07-19T01:08:11.968" v="6111" actId="478"/>
          <ac:picMkLst>
            <pc:docMk/>
            <pc:sldMk cId="661996004" sldId="295"/>
            <ac:picMk id="10" creationId="{D259E13F-FCC8-817C-C663-E7F12217CDFB}"/>
          </ac:picMkLst>
        </pc:picChg>
      </pc:sldChg>
      <pc:sldChg chg="addSp delSp modSp add mod">
        <pc:chgData name="jugal shah" userId="a88e4b8ad88f2c27" providerId="LiveId" clId="{C51221D1-0D93-40EE-95FE-356B0D719146}" dt="2022-07-19T01:20:17.125" v="7068" actId="113"/>
        <pc:sldMkLst>
          <pc:docMk/>
          <pc:sldMk cId="626319938" sldId="296"/>
        </pc:sldMkLst>
        <pc:spChg chg="add del">
          <ac:chgData name="jugal shah" userId="a88e4b8ad88f2c27" providerId="LiveId" clId="{C51221D1-0D93-40EE-95FE-356B0D719146}" dt="2022-07-19T01:19:16.740" v="7008" actId="478"/>
          <ac:spMkLst>
            <pc:docMk/>
            <pc:sldMk cId="626319938" sldId="296"/>
            <ac:spMk id="3" creationId="{1946A7D0-1056-F5B7-E798-267AF9252FEA}"/>
          </ac:spMkLst>
        </pc:spChg>
        <pc:spChg chg="add mod">
          <ac:chgData name="jugal shah" userId="a88e4b8ad88f2c27" providerId="LiveId" clId="{C51221D1-0D93-40EE-95FE-356B0D719146}" dt="2022-07-19T01:19:53.390" v="7064" actId="1076"/>
          <ac:spMkLst>
            <pc:docMk/>
            <pc:sldMk cId="626319938" sldId="296"/>
            <ac:spMk id="4" creationId="{4CFD66CC-6681-89A9-AF7A-C8BC5505D54B}"/>
          </ac:spMkLst>
        </pc:spChg>
        <pc:spChg chg="del">
          <ac:chgData name="jugal shah" userId="a88e4b8ad88f2c27" providerId="LiveId" clId="{C51221D1-0D93-40EE-95FE-356B0D719146}" dt="2022-07-19T01:15:37.732" v="6683" actId="478"/>
          <ac:spMkLst>
            <pc:docMk/>
            <pc:sldMk cId="626319938" sldId="296"/>
            <ac:spMk id="9" creationId="{2EF8FC68-94B0-0D50-87F3-D03894F69960}"/>
          </ac:spMkLst>
        </pc:spChg>
        <pc:spChg chg="add mod">
          <ac:chgData name="jugal shah" userId="a88e4b8ad88f2c27" providerId="LiveId" clId="{C51221D1-0D93-40EE-95FE-356B0D719146}" dt="2022-07-19T01:20:17.125" v="7068" actId="113"/>
          <ac:spMkLst>
            <pc:docMk/>
            <pc:sldMk cId="626319938" sldId="296"/>
            <ac:spMk id="10" creationId="{434B4BC0-FF05-5D33-F9A2-C5022C5AA070}"/>
          </ac:spMkLst>
        </pc:spChg>
        <pc:spChg chg="mod">
          <ac:chgData name="jugal shah" userId="a88e4b8ad88f2c27" providerId="LiveId" clId="{C51221D1-0D93-40EE-95FE-356B0D719146}" dt="2022-07-19T01:15:29.514" v="6681" actId="20577"/>
          <ac:spMkLst>
            <pc:docMk/>
            <pc:sldMk cId="626319938" sldId="296"/>
            <ac:spMk id="155" creationId="{00000000-0000-0000-0000-000000000000}"/>
          </ac:spMkLst>
        </pc:spChg>
        <pc:grpChg chg="del">
          <ac:chgData name="jugal shah" userId="a88e4b8ad88f2c27" providerId="LiveId" clId="{C51221D1-0D93-40EE-95FE-356B0D719146}" dt="2022-07-19T01:15:34.100" v="6682" actId="478"/>
          <ac:grpSpMkLst>
            <pc:docMk/>
            <pc:sldMk cId="626319938" sldId="296"/>
            <ac:grpSpMk id="2" creationId="{0971FE3F-3835-F213-85B2-44C128620F0F}"/>
          </ac:grpSpMkLst>
        </pc:grpChg>
        <pc:picChg chg="add mod">
          <ac:chgData name="jugal shah" userId="a88e4b8ad88f2c27" providerId="LiveId" clId="{C51221D1-0D93-40EE-95FE-356B0D719146}" dt="2022-07-19T01:19:09.915" v="7006" actId="14100"/>
          <ac:picMkLst>
            <pc:docMk/>
            <pc:sldMk cId="626319938" sldId="296"/>
            <ac:picMk id="8" creationId="{D446C7CB-0010-3817-9FD3-BD1111480653}"/>
          </ac:picMkLst>
        </pc:picChg>
      </pc:sldChg>
      <pc:sldChg chg="addSp delSp modSp add mod modAnim">
        <pc:chgData name="jugal shah" userId="a88e4b8ad88f2c27" providerId="LiveId" clId="{C51221D1-0D93-40EE-95FE-356B0D719146}" dt="2022-07-19T13:14:08.536" v="8419"/>
        <pc:sldMkLst>
          <pc:docMk/>
          <pc:sldMk cId="436602718" sldId="297"/>
        </pc:sldMkLst>
        <pc:spChg chg="add mod">
          <ac:chgData name="jugal shah" userId="a88e4b8ad88f2c27" providerId="LiveId" clId="{C51221D1-0D93-40EE-95FE-356B0D719146}" dt="2022-07-19T13:13:46.459" v="8418" actId="113"/>
          <ac:spMkLst>
            <pc:docMk/>
            <pc:sldMk cId="436602718" sldId="297"/>
            <ac:spMk id="2" creationId="{E83218BF-A007-CBB0-1D8E-3916F09705C5}"/>
          </ac:spMkLst>
        </pc:spChg>
        <pc:spChg chg="mod">
          <ac:chgData name="jugal shah" userId="a88e4b8ad88f2c27" providerId="LiveId" clId="{C51221D1-0D93-40EE-95FE-356B0D719146}" dt="2022-07-19T13:11:14.544" v="8270" actId="207"/>
          <ac:spMkLst>
            <pc:docMk/>
            <pc:sldMk cId="436602718" sldId="297"/>
            <ac:spMk id="4" creationId="{4CFD66CC-6681-89A9-AF7A-C8BC5505D54B}"/>
          </ac:spMkLst>
        </pc:spChg>
        <pc:spChg chg="mod">
          <ac:chgData name="jugal shah" userId="a88e4b8ad88f2c27" providerId="LiveId" clId="{C51221D1-0D93-40EE-95FE-356B0D719146}" dt="2022-07-19T13:12:16.757" v="8297" actId="5793"/>
          <ac:spMkLst>
            <pc:docMk/>
            <pc:sldMk cId="436602718" sldId="297"/>
            <ac:spMk id="10" creationId="{434B4BC0-FF05-5D33-F9A2-C5022C5AA070}"/>
          </ac:spMkLst>
        </pc:spChg>
        <pc:picChg chg="add mod">
          <ac:chgData name="jugal shah" userId="a88e4b8ad88f2c27" providerId="LiveId" clId="{C51221D1-0D93-40EE-95FE-356B0D719146}" dt="2022-07-19T01:20:52.489" v="7076" actId="1076"/>
          <ac:picMkLst>
            <pc:docMk/>
            <pc:sldMk cId="436602718" sldId="297"/>
            <ac:picMk id="6" creationId="{493AAB12-4A54-02AE-53CD-8871ED0C2004}"/>
          </ac:picMkLst>
        </pc:picChg>
        <pc:picChg chg="del">
          <ac:chgData name="jugal shah" userId="a88e4b8ad88f2c27" providerId="LiveId" clId="{C51221D1-0D93-40EE-95FE-356B0D719146}" dt="2022-07-19T01:20:35.469" v="7070" actId="478"/>
          <ac:picMkLst>
            <pc:docMk/>
            <pc:sldMk cId="436602718" sldId="297"/>
            <ac:picMk id="8" creationId="{D446C7CB-0010-3817-9FD3-BD1111480653}"/>
          </ac:picMkLst>
        </pc:picChg>
      </pc:sldChg>
      <pc:sldChg chg="modSp mod">
        <pc:chgData name="jugal shah" userId="a88e4b8ad88f2c27" providerId="LiveId" clId="{C51221D1-0D93-40EE-95FE-356B0D719146}" dt="2022-07-19T01:24:51.207" v="7432" actId="20577"/>
        <pc:sldMkLst>
          <pc:docMk/>
          <pc:sldMk cId="572870842" sldId="298"/>
        </pc:sldMkLst>
        <pc:spChg chg="mod">
          <ac:chgData name="jugal shah" userId="a88e4b8ad88f2c27" providerId="LiveId" clId="{C51221D1-0D93-40EE-95FE-356B0D719146}" dt="2022-07-19T01:24:51.207" v="7432" actId="20577"/>
          <ac:spMkLst>
            <pc:docMk/>
            <pc:sldMk cId="572870842" sldId="298"/>
            <ac:spMk id="143" creationId="{00000000-0000-0000-0000-000000000000}"/>
          </ac:spMkLst>
        </pc:spChg>
        <pc:spChg chg="mod">
          <ac:chgData name="jugal shah" userId="a88e4b8ad88f2c27" providerId="LiveId" clId="{C51221D1-0D93-40EE-95FE-356B0D719146}" dt="2022-07-19T01:24:32.274" v="7381" actId="20577"/>
          <ac:spMkLst>
            <pc:docMk/>
            <pc:sldMk cId="572870842" sldId="298"/>
            <ac:spMk id="144" creationId="{00000000-0000-0000-0000-000000000000}"/>
          </ac:spMkLst>
        </pc:spChg>
      </pc:sldChg>
      <pc:sldChg chg="addSp delSp modSp mod modAnim">
        <pc:chgData name="jugal shah" userId="a88e4b8ad88f2c27" providerId="LiveId" clId="{C51221D1-0D93-40EE-95FE-356B0D719146}" dt="2022-07-19T21:53:34.594" v="11424"/>
        <pc:sldMkLst>
          <pc:docMk/>
          <pc:sldMk cId="3119374007" sldId="299"/>
        </pc:sldMkLst>
        <pc:spChg chg="del">
          <ac:chgData name="jugal shah" userId="a88e4b8ad88f2c27" providerId="LiveId" clId="{C51221D1-0D93-40EE-95FE-356B0D719146}" dt="2022-07-19T12:31:54.994" v="7441" actId="478"/>
          <ac:spMkLst>
            <pc:docMk/>
            <pc:sldMk cId="3119374007" sldId="299"/>
            <ac:spMk id="4" creationId="{4CFD66CC-6681-89A9-AF7A-C8BC5505D54B}"/>
          </ac:spMkLst>
        </pc:spChg>
        <pc:spChg chg="mod">
          <ac:chgData name="jugal shah" userId="a88e4b8ad88f2c27" providerId="LiveId" clId="{C51221D1-0D93-40EE-95FE-356B0D719146}" dt="2022-07-19T12:47:31.335" v="7835" actId="403"/>
          <ac:spMkLst>
            <pc:docMk/>
            <pc:sldMk cId="3119374007" sldId="299"/>
            <ac:spMk id="10" creationId="{434B4BC0-FF05-5D33-F9A2-C5022C5AA070}"/>
          </ac:spMkLst>
        </pc:spChg>
        <pc:spChg chg="mod">
          <ac:chgData name="jugal shah" userId="a88e4b8ad88f2c27" providerId="LiveId" clId="{C51221D1-0D93-40EE-95FE-356B0D719146}" dt="2022-07-19T12:31:42.279" v="7436"/>
          <ac:spMkLst>
            <pc:docMk/>
            <pc:sldMk cId="3119374007" sldId="299"/>
            <ac:spMk id="155" creationId="{00000000-0000-0000-0000-000000000000}"/>
          </ac:spMkLst>
        </pc:spChg>
        <pc:picChg chg="del">
          <ac:chgData name="jugal shah" userId="a88e4b8ad88f2c27" providerId="LiveId" clId="{C51221D1-0D93-40EE-95FE-356B0D719146}" dt="2022-07-19T12:31:30.487" v="7435" actId="478"/>
          <ac:picMkLst>
            <pc:docMk/>
            <pc:sldMk cId="3119374007" sldId="299"/>
            <ac:picMk id="6" creationId="{493AAB12-4A54-02AE-53CD-8871ED0C2004}"/>
          </ac:picMkLst>
        </pc:picChg>
        <pc:picChg chg="add del mod">
          <ac:chgData name="jugal shah" userId="a88e4b8ad88f2c27" providerId="LiveId" clId="{C51221D1-0D93-40EE-95FE-356B0D719146}" dt="2022-07-19T12:40:29.834" v="7451" actId="478"/>
          <ac:picMkLst>
            <pc:docMk/>
            <pc:sldMk cId="3119374007" sldId="299"/>
            <ac:picMk id="7" creationId="{D4DC617A-D790-951A-3886-F1CBF7B8DA4D}"/>
          </ac:picMkLst>
        </pc:picChg>
        <pc:picChg chg="add mod">
          <ac:chgData name="jugal shah" userId="a88e4b8ad88f2c27" providerId="LiveId" clId="{C51221D1-0D93-40EE-95FE-356B0D719146}" dt="2022-07-19T12:32:57.232" v="7448"/>
          <ac:picMkLst>
            <pc:docMk/>
            <pc:sldMk cId="3119374007" sldId="299"/>
            <ac:picMk id="8" creationId="{3B647A37-2568-4CF6-A85F-6901806E3188}"/>
          </ac:picMkLst>
        </pc:picChg>
        <pc:picChg chg="add mod">
          <ac:chgData name="jugal shah" userId="a88e4b8ad88f2c27" providerId="LiveId" clId="{C51221D1-0D93-40EE-95FE-356B0D719146}" dt="2022-07-19T12:40:59.710" v="7455" actId="1076"/>
          <ac:picMkLst>
            <pc:docMk/>
            <pc:sldMk cId="3119374007" sldId="299"/>
            <ac:picMk id="3074" creationId="{98FB307F-9A55-5DA5-E16B-64B469A7C354}"/>
          </ac:picMkLst>
        </pc:picChg>
      </pc:sldChg>
      <pc:sldChg chg="addSp delSp modSp add mod modAnim">
        <pc:chgData name="jugal shah" userId="a88e4b8ad88f2c27" providerId="LiveId" clId="{C51221D1-0D93-40EE-95FE-356B0D719146}" dt="2022-07-19T22:10:48.510" v="11566"/>
        <pc:sldMkLst>
          <pc:docMk/>
          <pc:sldMk cId="2687603467" sldId="300"/>
        </pc:sldMkLst>
        <pc:spChg chg="add del mod">
          <ac:chgData name="jugal shah" userId="a88e4b8ad88f2c27" providerId="LiveId" clId="{C51221D1-0D93-40EE-95FE-356B0D719146}" dt="2022-07-19T12:42:44.610" v="7463" actId="478"/>
          <ac:spMkLst>
            <pc:docMk/>
            <pc:sldMk cId="2687603467" sldId="300"/>
            <ac:spMk id="3" creationId="{092A50E0-B5D8-1B3D-6CDC-23D0B81FBE89}"/>
          </ac:spMkLst>
        </pc:spChg>
        <pc:spChg chg="del">
          <ac:chgData name="jugal shah" userId="a88e4b8ad88f2c27" providerId="LiveId" clId="{C51221D1-0D93-40EE-95FE-356B0D719146}" dt="2022-07-19T12:42:46.540" v="7464" actId="478"/>
          <ac:spMkLst>
            <pc:docMk/>
            <pc:sldMk cId="2687603467" sldId="300"/>
            <ac:spMk id="10" creationId="{434B4BC0-FF05-5D33-F9A2-C5022C5AA070}"/>
          </ac:spMkLst>
        </pc:spChg>
        <pc:spChg chg="add mod">
          <ac:chgData name="jugal shah" userId="a88e4b8ad88f2c27" providerId="LiveId" clId="{C51221D1-0D93-40EE-95FE-356B0D719146}" dt="2022-07-19T12:47:08.408" v="7830" actId="20577"/>
          <ac:spMkLst>
            <pc:docMk/>
            <pc:sldMk cId="2687603467" sldId="300"/>
            <ac:spMk id="12" creationId="{941E2374-BA1B-09EF-1080-538FA64025C0}"/>
          </ac:spMkLst>
        </pc:spChg>
        <pc:spChg chg="add del mod">
          <ac:chgData name="jugal shah" userId="a88e4b8ad88f2c27" providerId="LiveId" clId="{C51221D1-0D93-40EE-95FE-356B0D719146}" dt="2022-07-19T12:42:44.610" v="7463" actId="478"/>
          <ac:spMkLst>
            <pc:docMk/>
            <pc:sldMk cId="2687603467" sldId="300"/>
            <ac:spMk id="155" creationId="{00000000-0000-0000-0000-000000000000}"/>
          </ac:spMkLst>
        </pc:spChg>
        <pc:picChg chg="del">
          <ac:chgData name="jugal shah" userId="a88e4b8ad88f2c27" providerId="LiveId" clId="{C51221D1-0D93-40EE-95FE-356B0D719146}" dt="2022-07-19T12:42:35.786" v="7461" actId="478"/>
          <ac:picMkLst>
            <pc:docMk/>
            <pc:sldMk cId="2687603467" sldId="300"/>
            <ac:picMk id="8" creationId="{3B647A37-2568-4CF6-A85F-6901806E3188}"/>
          </ac:picMkLst>
        </pc:picChg>
        <pc:picChg chg="add mod">
          <ac:chgData name="jugal shah" userId="a88e4b8ad88f2c27" providerId="LiveId" clId="{C51221D1-0D93-40EE-95FE-356B0D719146}" dt="2022-07-19T12:42:53.864" v="7466" actId="1076"/>
          <ac:picMkLst>
            <pc:docMk/>
            <pc:sldMk cId="2687603467" sldId="300"/>
            <ac:picMk id="9" creationId="{DC37970F-8A02-D030-330A-C8256CF95949}"/>
          </ac:picMkLst>
        </pc:picChg>
        <pc:picChg chg="add mod">
          <ac:chgData name="jugal shah" userId="a88e4b8ad88f2c27" providerId="LiveId" clId="{C51221D1-0D93-40EE-95FE-356B0D719146}" dt="2022-07-19T12:44:08.294" v="7469" actId="1076"/>
          <ac:picMkLst>
            <pc:docMk/>
            <pc:sldMk cId="2687603467" sldId="300"/>
            <ac:picMk id="11" creationId="{EC28A55D-99EF-2B67-8B5A-7B0AB3F54759}"/>
          </ac:picMkLst>
        </pc:picChg>
        <pc:picChg chg="del">
          <ac:chgData name="jugal shah" userId="a88e4b8ad88f2c27" providerId="LiveId" clId="{C51221D1-0D93-40EE-95FE-356B0D719146}" dt="2022-07-19T12:42:35.060" v="7460" actId="478"/>
          <ac:picMkLst>
            <pc:docMk/>
            <pc:sldMk cId="2687603467" sldId="300"/>
            <ac:picMk id="3074" creationId="{98FB307F-9A55-5DA5-E16B-64B469A7C354}"/>
          </ac:picMkLst>
        </pc:picChg>
      </pc:sldChg>
      <pc:sldChg chg="addSp delSp modSp add mod modAnim">
        <pc:chgData name="jugal shah" userId="a88e4b8ad88f2c27" providerId="LiveId" clId="{C51221D1-0D93-40EE-95FE-356B0D719146}" dt="2022-07-19T22:10:54.830" v="11567"/>
        <pc:sldMkLst>
          <pc:docMk/>
          <pc:sldMk cId="369015776" sldId="301"/>
        </pc:sldMkLst>
        <pc:spChg chg="add mod">
          <ac:chgData name="jugal shah" userId="a88e4b8ad88f2c27" providerId="LiveId" clId="{C51221D1-0D93-40EE-95FE-356B0D719146}" dt="2022-07-19T13:10:15.858" v="8267" actId="6549"/>
          <ac:spMkLst>
            <pc:docMk/>
            <pc:sldMk cId="369015776" sldId="301"/>
            <ac:spMk id="7" creationId="{3037983D-A53B-2D45-5472-69EDCC4ABA54}"/>
          </ac:spMkLst>
        </pc:spChg>
        <pc:spChg chg="del">
          <ac:chgData name="jugal shah" userId="a88e4b8ad88f2c27" providerId="LiveId" clId="{C51221D1-0D93-40EE-95FE-356B0D719146}" dt="2022-07-19T13:06:08.751" v="7846" actId="478"/>
          <ac:spMkLst>
            <pc:docMk/>
            <pc:sldMk cId="369015776" sldId="301"/>
            <ac:spMk id="12" creationId="{941E2374-BA1B-09EF-1080-538FA64025C0}"/>
          </ac:spMkLst>
        </pc:spChg>
        <pc:spChg chg="mod">
          <ac:chgData name="jugal shah" userId="a88e4b8ad88f2c27" providerId="LiveId" clId="{C51221D1-0D93-40EE-95FE-356B0D719146}" dt="2022-07-19T13:16:44.216" v="8500" actId="20577"/>
          <ac:spMkLst>
            <pc:docMk/>
            <pc:sldMk cId="369015776" sldId="301"/>
            <ac:spMk id="155" creationId="{00000000-0000-0000-0000-000000000000}"/>
          </ac:spMkLst>
        </pc:spChg>
        <pc:picChg chg="add mod">
          <ac:chgData name="jugal shah" userId="a88e4b8ad88f2c27" providerId="LiveId" clId="{C51221D1-0D93-40EE-95FE-356B0D719146}" dt="2022-07-19T13:16:48.313" v="8501" actId="1076"/>
          <ac:picMkLst>
            <pc:docMk/>
            <pc:sldMk cId="369015776" sldId="301"/>
            <ac:picMk id="6" creationId="{EA018E8D-59F2-5BE1-9C62-6D9DD27F4AB2}"/>
          </ac:picMkLst>
        </pc:picChg>
        <pc:picChg chg="del">
          <ac:chgData name="jugal shah" userId="a88e4b8ad88f2c27" providerId="LiveId" clId="{C51221D1-0D93-40EE-95FE-356B0D719146}" dt="2022-07-19T13:06:07.084" v="7844" actId="478"/>
          <ac:picMkLst>
            <pc:docMk/>
            <pc:sldMk cId="369015776" sldId="301"/>
            <ac:picMk id="9" creationId="{DC37970F-8A02-D030-330A-C8256CF95949}"/>
          </ac:picMkLst>
        </pc:picChg>
        <pc:picChg chg="del">
          <ac:chgData name="jugal shah" userId="a88e4b8ad88f2c27" providerId="LiveId" clId="{C51221D1-0D93-40EE-95FE-356B0D719146}" dt="2022-07-19T13:06:07.701" v="7845" actId="478"/>
          <ac:picMkLst>
            <pc:docMk/>
            <pc:sldMk cId="369015776" sldId="301"/>
            <ac:picMk id="11" creationId="{EC28A55D-99EF-2B67-8B5A-7B0AB3F54759}"/>
          </ac:picMkLst>
        </pc:picChg>
      </pc:sldChg>
      <pc:sldChg chg="addSp delSp modSp add mod modAnim">
        <pc:chgData name="jugal shah" userId="a88e4b8ad88f2c27" providerId="LiveId" clId="{C51221D1-0D93-40EE-95FE-356B0D719146}" dt="2022-07-19T22:11:03.449" v="11568"/>
        <pc:sldMkLst>
          <pc:docMk/>
          <pc:sldMk cId="2019708182" sldId="302"/>
        </pc:sldMkLst>
        <pc:spChg chg="del">
          <ac:chgData name="jugal shah" userId="a88e4b8ad88f2c27" providerId="LiveId" clId="{C51221D1-0D93-40EE-95FE-356B0D719146}" dt="2022-07-19T13:15:59.412" v="8426" actId="478"/>
          <ac:spMkLst>
            <pc:docMk/>
            <pc:sldMk cId="2019708182" sldId="302"/>
            <ac:spMk id="7" creationId="{3037983D-A53B-2D45-5472-69EDCC4ABA54}"/>
          </ac:spMkLst>
        </pc:spChg>
        <pc:spChg chg="add mod">
          <ac:chgData name="jugal shah" userId="a88e4b8ad88f2c27" providerId="LiveId" clId="{C51221D1-0D93-40EE-95FE-356B0D719146}" dt="2022-07-19T14:23:24.718" v="8885" actId="113"/>
          <ac:spMkLst>
            <pc:docMk/>
            <pc:sldMk cId="2019708182" sldId="302"/>
            <ac:spMk id="8" creationId="{D46C7D11-CCEC-75C7-22B6-86BA6EF37F50}"/>
          </ac:spMkLst>
        </pc:spChg>
        <pc:spChg chg="mod">
          <ac:chgData name="jugal shah" userId="a88e4b8ad88f2c27" providerId="LiveId" clId="{C51221D1-0D93-40EE-95FE-356B0D719146}" dt="2022-07-19T13:17:08.348" v="8544" actId="20577"/>
          <ac:spMkLst>
            <pc:docMk/>
            <pc:sldMk cId="2019708182" sldId="302"/>
            <ac:spMk id="155" creationId="{00000000-0000-0000-0000-000000000000}"/>
          </ac:spMkLst>
        </pc:spChg>
        <pc:picChg chg="add mod">
          <ac:chgData name="jugal shah" userId="a88e4b8ad88f2c27" providerId="LiveId" clId="{C51221D1-0D93-40EE-95FE-356B0D719146}" dt="2022-07-19T13:17:13.023" v="8545" actId="1076"/>
          <ac:picMkLst>
            <pc:docMk/>
            <pc:sldMk cId="2019708182" sldId="302"/>
            <ac:picMk id="5" creationId="{6A1634D1-D158-EB5D-FE48-D907C8628E59}"/>
          </ac:picMkLst>
        </pc:picChg>
        <pc:picChg chg="del">
          <ac:chgData name="jugal shah" userId="a88e4b8ad88f2c27" providerId="LiveId" clId="{C51221D1-0D93-40EE-95FE-356B0D719146}" dt="2022-07-19T13:15:57.867" v="8425" actId="478"/>
          <ac:picMkLst>
            <pc:docMk/>
            <pc:sldMk cId="2019708182" sldId="302"/>
            <ac:picMk id="6" creationId="{EA018E8D-59F2-5BE1-9C62-6D9DD27F4AB2}"/>
          </ac:picMkLst>
        </pc:picChg>
      </pc:sldChg>
      <pc:sldChg chg="addSp delSp modSp add mod modAnim">
        <pc:chgData name="jugal shah" userId="a88e4b8ad88f2c27" providerId="LiveId" clId="{C51221D1-0D93-40EE-95FE-356B0D719146}" dt="2022-07-19T22:11:09.052" v="11569"/>
        <pc:sldMkLst>
          <pc:docMk/>
          <pc:sldMk cId="1663053709" sldId="303"/>
        </pc:sldMkLst>
        <pc:spChg chg="mod">
          <ac:chgData name="jugal shah" userId="a88e4b8ad88f2c27" providerId="LiveId" clId="{C51221D1-0D93-40EE-95FE-356B0D719146}" dt="2022-07-19T14:48:42.521" v="9776" actId="6549"/>
          <ac:spMkLst>
            <pc:docMk/>
            <pc:sldMk cId="1663053709" sldId="303"/>
            <ac:spMk id="8" creationId="{D46C7D11-CCEC-75C7-22B6-86BA6EF37F50}"/>
          </ac:spMkLst>
        </pc:spChg>
        <pc:spChg chg="mod">
          <ac:chgData name="jugal shah" userId="a88e4b8ad88f2c27" providerId="LiveId" clId="{C51221D1-0D93-40EE-95FE-356B0D719146}" dt="2022-07-19T14:23:55.684" v="8888"/>
          <ac:spMkLst>
            <pc:docMk/>
            <pc:sldMk cId="1663053709" sldId="303"/>
            <ac:spMk id="155" creationId="{00000000-0000-0000-0000-000000000000}"/>
          </ac:spMkLst>
        </pc:spChg>
        <pc:picChg chg="del">
          <ac:chgData name="jugal shah" userId="a88e4b8ad88f2c27" providerId="LiveId" clId="{C51221D1-0D93-40EE-95FE-356B0D719146}" dt="2022-07-19T14:24:01.857" v="8891" actId="478"/>
          <ac:picMkLst>
            <pc:docMk/>
            <pc:sldMk cId="1663053709" sldId="303"/>
            <ac:picMk id="5" creationId="{6A1634D1-D158-EB5D-FE48-D907C8628E59}"/>
          </ac:picMkLst>
        </pc:picChg>
        <pc:picChg chg="add mod">
          <ac:chgData name="jugal shah" userId="a88e4b8ad88f2c27" providerId="LiveId" clId="{C51221D1-0D93-40EE-95FE-356B0D719146}" dt="2022-07-19T14:48:36.773" v="9758" actId="1076"/>
          <ac:picMkLst>
            <pc:docMk/>
            <pc:sldMk cId="1663053709" sldId="303"/>
            <ac:picMk id="6" creationId="{4DF2DAC2-1807-B7F7-30AE-8EAE0B5E4AFA}"/>
          </ac:picMkLst>
        </pc:picChg>
      </pc:sldChg>
      <pc:sldChg chg="addSp delSp modSp add mod">
        <pc:chgData name="jugal shah" userId="a88e4b8ad88f2c27" providerId="LiveId" clId="{C51221D1-0D93-40EE-95FE-356B0D719146}" dt="2022-07-19T14:44:13.480" v="9603" actId="20577"/>
        <pc:sldMkLst>
          <pc:docMk/>
          <pc:sldMk cId="982954290" sldId="304"/>
        </pc:sldMkLst>
        <pc:spChg chg="add mod">
          <ac:chgData name="jugal shah" userId="a88e4b8ad88f2c27" providerId="LiveId" clId="{C51221D1-0D93-40EE-95FE-356B0D719146}" dt="2022-07-19T14:44:13.480" v="9603" actId="20577"/>
          <ac:spMkLst>
            <pc:docMk/>
            <pc:sldMk cId="982954290" sldId="304"/>
            <ac:spMk id="7" creationId="{817794A2-54FD-2C85-9C8B-0D4D47FEBCBD}"/>
          </ac:spMkLst>
        </pc:spChg>
        <pc:spChg chg="del">
          <ac:chgData name="jugal shah" userId="a88e4b8ad88f2c27" providerId="LiveId" clId="{C51221D1-0D93-40EE-95FE-356B0D719146}" dt="2022-07-19T14:34:45.826" v="9267" actId="478"/>
          <ac:spMkLst>
            <pc:docMk/>
            <pc:sldMk cId="982954290" sldId="304"/>
            <ac:spMk id="8" creationId="{D46C7D11-CCEC-75C7-22B6-86BA6EF37F50}"/>
          </ac:spMkLst>
        </pc:spChg>
        <pc:picChg chg="add mod">
          <ac:chgData name="jugal shah" userId="a88e4b8ad88f2c27" providerId="LiveId" clId="{C51221D1-0D93-40EE-95FE-356B0D719146}" dt="2022-07-19T14:24:52.386" v="8901" actId="1076"/>
          <ac:picMkLst>
            <pc:docMk/>
            <pc:sldMk cId="982954290" sldId="304"/>
            <ac:picMk id="5" creationId="{485B5425-47ED-F244-E158-EB6A604D5992}"/>
          </ac:picMkLst>
        </pc:picChg>
        <pc:picChg chg="del">
          <ac:chgData name="jugal shah" userId="a88e4b8ad88f2c27" providerId="LiveId" clId="{C51221D1-0D93-40EE-95FE-356B0D719146}" dt="2022-07-19T14:24:27.164" v="8896" actId="478"/>
          <ac:picMkLst>
            <pc:docMk/>
            <pc:sldMk cId="982954290" sldId="304"/>
            <ac:picMk id="6" creationId="{4DF2DAC2-1807-B7F7-30AE-8EAE0B5E4AFA}"/>
          </ac:picMkLst>
        </pc:picChg>
      </pc:sldChg>
      <pc:sldChg chg="addSp delSp modSp add mod ord modAnim">
        <pc:chgData name="jugal shah" userId="a88e4b8ad88f2c27" providerId="LiveId" clId="{C51221D1-0D93-40EE-95FE-356B0D719146}" dt="2022-07-19T22:11:26.129" v="11572"/>
        <pc:sldMkLst>
          <pc:docMk/>
          <pc:sldMk cId="2606144914" sldId="305"/>
        </pc:sldMkLst>
        <pc:spChg chg="mod">
          <ac:chgData name="jugal shah" userId="a88e4b8ad88f2c27" providerId="LiveId" clId="{C51221D1-0D93-40EE-95FE-356B0D719146}" dt="2022-07-19T14:47:54.428" v="9754" actId="113"/>
          <ac:spMkLst>
            <pc:docMk/>
            <pc:sldMk cId="2606144914" sldId="305"/>
            <ac:spMk id="8" creationId="{D46C7D11-CCEC-75C7-22B6-86BA6EF37F50}"/>
          </ac:spMkLst>
        </pc:spChg>
        <pc:spChg chg="mod">
          <ac:chgData name="jugal shah" userId="a88e4b8ad88f2c27" providerId="LiveId" clId="{C51221D1-0D93-40EE-95FE-356B0D719146}" dt="2022-07-19T14:44:31.245" v="9610" actId="20577"/>
          <ac:spMkLst>
            <pc:docMk/>
            <pc:sldMk cId="2606144914" sldId="305"/>
            <ac:spMk id="155" creationId="{00000000-0000-0000-0000-000000000000}"/>
          </ac:spMkLst>
        </pc:spChg>
        <pc:picChg chg="add mod">
          <ac:chgData name="jugal shah" userId="a88e4b8ad88f2c27" providerId="LiveId" clId="{C51221D1-0D93-40EE-95FE-356B0D719146}" dt="2022-07-19T14:48:59.200" v="9777" actId="1076"/>
          <ac:picMkLst>
            <pc:docMk/>
            <pc:sldMk cId="2606144914" sldId="305"/>
            <ac:picMk id="5" creationId="{C5EBF139-3C9C-E669-35DB-9CF8F88AD549}"/>
          </ac:picMkLst>
        </pc:picChg>
        <pc:picChg chg="del">
          <ac:chgData name="jugal shah" userId="a88e4b8ad88f2c27" providerId="LiveId" clId="{C51221D1-0D93-40EE-95FE-356B0D719146}" dt="2022-07-19T14:44:34.134" v="9611" actId="478"/>
          <ac:picMkLst>
            <pc:docMk/>
            <pc:sldMk cId="2606144914" sldId="305"/>
            <ac:picMk id="6" creationId="{4DF2DAC2-1807-B7F7-30AE-8EAE0B5E4AFA}"/>
          </ac:picMkLst>
        </pc:picChg>
        <pc:picChg chg="add mod">
          <ac:chgData name="jugal shah" userId="a88e4b8ad88f2c27" providerId="LiveId" clId="{C51221D1-0D93-40EE-95FE-356B0D719146}" dt="2022-07-19T14:45:43.500" v="9635" actId="1076"/>
          <ac:picMkLst>
            <pc:docMk/>
            <pc:sldMk cId="2606144914" sldId="305"/>
            <ac:picMk id="7" creationId="{C34C6FE8-CBE0-47BD-3BCF-2D60B038578F}"/>
          </ac:picMkLst>
        </pc:picChg>
      </pc:sldChg>
      <pc:sldChg chg="addSp delSp modSp add mod modAnim">
        <pc:chgData name="jugal shah" userId="a88e4b8ad88f2c27" providerId="LiveId" clId="{C51221D1-0D93-40EE-95FE-356B0D719146}" dt="2022-07-19T22:11:32.555" v="11573"/>
        <pc:sldMkLst>
          <pc:docMk/>
          <pc:sldMk cId="1706440218" sldId="306"/>
        </pc:sldMkLst>
        <pc:spChg chg="del">
          <ac:chgData name="jugal shah" userId="a88e4b8ad88f2c27" providerId="LiveId" clId="{C51221D1-0D93-40EE-95FE-356B0D719146}" dt="2022-07-19T14:50:22.054" v="9811" actId="478"/>
          <ac:spMkLst>
            <pc:docMk/>
            <pc:sldMk cId="1706440218" sldId="306"/>
            <ac:spMk id="8" creationId="{D46C7D11-CCEC-75C7-22B6-86BA6EF37F50}"/>
          </ac:spMkLst>
        </pc:spChg>
        <pc:spChg chg="add mod">
          <ac:chgData name="jugal shah" userId="a88e4b8ad88f2c27" providerId="LiveId" clId="{C51221D1-0D93-40EE-95FE-356B0D719146}" dt="2022-07-19T15:07:15.039" v="10286" actId="113"/>
          <ac:spMkLst>
            <pc:docMk/>
            <pc:sldMk cId="1706440218" sldId="306"/>
            <ac:spMk id="9" creationId="{CB187C9B-E536-6298-D9AA-CAB8EE06BB8F}"/>
          </ac:spMkLst>
        </pc:spChg>
        <pc:spChg chg="mod">
          <ac:chgData name="jugal shah" userId="a88e4b8ad88f2c27" providerId="LiveId" clId="{C51221D1-0D93-40EE-95FE-356B0D719146}" dt="2022-07-19T14:50:16.090" v="9808" actId="313"/>
          <ac:spMkLst>
            <pc:docMk/>
            <pc:sldMk cId="1706440218" sldId="306"/>
            <ac:spMk id="155" creationId="{00000000-0000-0000-0000-000000000000}"/>
          </ac:spMkLst>
        </pc:spChg>
        <pc:picChg chg="del">
          <ac:chgData name="jugal shah" userId="a88e4b8ad88f2c27" providerId="LiveId" clId="{C51221D1-0D93-40EE-95FE-356B0D719146}" dt="2022-07-19T14:50:20.160" v="9809" actId="478"/>
          <ac:picMkLst>
            <pc:docMk/>
            <pc:sldMk cId="1706440218" sldId="306"/>
            <ac:picMk id="5" creationId="{C5EBF139-3C9C-E669-35DB-9CF8F88AD549}"/>
          </ac:picMkLst>
        </pc:picChg>
        <pc:picChg chg="add del mod">
          <ac:chgData name="jugal shah" userId="a88e4b8ad88f2c27" providerId="LiveId" clId="{C51221D1-0D93-40EE-95FE-356B0D719146}" dt="2022-07-19T14:54:38.701" v="9814" actId="478"/>
          <ac:picMkLst>
            <pc:docMk/>
            <pc:sldMk cId="1706440218" sldId="306"/>
            <ac:picMk id="6" creationId="{86685EE8-EE48-9EC1-DB7A-AE81851D51A9}"/>
          </ac:picMkLst>
        </pc:picChg>
        <pc:picChg chg="del">
          <ac:chgData name="jugal shah" userId="a88e4b8ad88f2c27" providerId="LiveId" clId="{C51221D1-0D93-40EE-95FE-356B0D719146}" dt="2022-07-19T14:50:20.614" v="9810" actId="478"/>
          <ac:picMkLst>
            <pc:docMk/>
            <pc:sldMk cId="1706440218" sldId="306"/>
            <ac:picMk id="7" creationId="{C34C6FE8-CBE0-47BD-3BCF-2D60B038578F}"/>
          </ac:picMkLst>
        </pc:picChg>
        <pc:picChg chg="add del mod">
          <ac:chgData name="jugal shah" userId="a88e4b8ad88f2c27" providerId="LiveId" clId="{C51221D1-0D93-40EE-95FE-356B0D719146}" dt="2022-07-19T14:57:09.566" v="9819" actId="478"/>
          <ac:picMkLst>
            <pc:docMk/>
            <pc:sldMk cId="1706440218" sldId="306"/>
            <ac:picMk id="7170" creationId="{4DA9BD61-8A6D-0018-13E6-DC3AF79BB4B3}"/>
          </ac:picMkLst>
        </pc:picChg>
        <pc:picChg chg="add mod">
          <ac:chgData name="jugal shah" userId="a88e4b8ad88f2c27" providerId="LiveId" clId="{C51221D1-0D93-40EE-95FE-356B0D719146}" dt="2022-07-19T15:06:42.631" v="10280" actId="14100"/>
          <ac:picMkLst>
            <pc:docMk/>
            <pc:sldMk cId="1706440218" sldId="306"/>
            <ac:picMk id="7172" creationId="{D6C8A069-02CC-B24F-6AFF-E03000FEAB1B}"/>
          </ac:picMkLst>
        </pc:picChg>
      </pc:sldChg>
      <pc:sldChg chg="modSp mod">
        <pc:chgData name="jugal shah" userId="a88e4b8ad88f2c27" providerId="LiveId" clId="{C51221D1-0D93-40EE-95FE-356B0D719146}" dt="2022-07-19T15:07:33.506" v="10297" actId="20577"/>
        <pc:sldMkLst>
          <pc:docMk/>
          <pc:sldMk cId="2483273678" sldId="307"/>
        </pc:sldMkLst>
        <pc:spChg chg="mod">
          <ac:chgData name="jugal shah" userId="a88e4b8ad88f2c27" providerId="LiveId" clId="{C51221D1-0D93-40EE-95FE-356B0D719146}" dt="2022-07-19T15:07:33.506" v="10297" actId="20577"/>
          <ac:spMkLst>
            <pc:docMk/>
            <pc:sldMk cId="2483273678" sldId="307"/>
            <ac:spMk id="143" creationId="{00000000-0000-0000-0000-000000000000}"/>
          </ac:spMkLst>
        </pc:spChg>
      </pc:sldChg>
      <pc:sldChg chg="delSp modSp add mod modAnim">
        <pc:chgData name="jugal shah" userId="a88e4b8ad88f2c27" providerId="LiveId" clId="{C51221D1-0D93-40EE-95FE-356B0D719146}" dt="2022-07-19T22:11:47.062" v="11575"/>
        <pc:sldMkLst>
          <pc:docMk/>
          <pc:sldMk cId="616334829" sldId="308"/>
        </pc:sldMkLst>
        <pc:spChg chg="mod">
          <ac:chgData name="jugal shah" userId="a88e4b8ad88f2c27" providerId="LiveId" clId="{C51221D1-0D93-40EE-95FE-356B0D719146}" dt="2022-07-19T15:16:42.580" v="10804" actId="5793"/>
          <ac:spMkLst>
            <pc:docMk/>
            <pc:sldMk cId="616334829" sldId="308"/>
            <ac:spMk id="9" creationId="{CB187C9B-E536-6298-D9AA-CAB8EE06BB8F}"/>
          </ac:spMkLst>
        </pc:spChg>
        <pc:spChg chg="mod">
          <ac:chgData name="jugal shah" userId="a88e4b8ad88f2c27" providerId="LiveId" clId="{C51221D1-0D93-40EE-95FE-356B0D719146}" dt="2022-07-19T15:08:32.980" v="10310" actId="20577"/>
          <ac:spMkLst>
            <pc:docMk/>
            <pc:sldMk cId="616334829" sldId="308"/>
            <ac:spMk id="155" creationId="{00000000-0000-0000-0000-000000000000}"/>
          </ac:spMkLst>
        </pc:spChg>
        <pc:picChg chg="del">
          <ac:chgData name="jugal shah" userId="a88e4b8ad88f2c27" providerId="LiveId" clId="{C51221D1-0D93-40EE-95FE-356B0D719146}" dt="2022-07-19T15:07:42.437" v="10300" actId="478"/>
          <ac:picMkLst>
            <pc:docMk/>
            <pc:sldMk cId="616334829" sldId="308"/>
            <ac:picMk id="7172" creationId="{D6C8A069-02CC-B24F-6AFF-E03000FEAB1B}"/>
          </ac:picMkLst>
        </pc:picChg>
      </pc:sldChg>
      <pc:sldChg chg="modSp add mod modAnim">
        <pc:chgData name="jugal shah" userId="a88e4b8ad88f2c27" providerId="LiveId" clId="{C51221D1-0D93-40EE-95FE-356B0D719146}" dt="2022-07-19T22:11:54.956" v="11577"/>
        <pc:sldMkLst>
          <pc:docMk/>
          <pc:sldMk cId="876365414" sldId="309"/>
        </pc:sldMkLst>
        <pc:spChg chg="mod">
          <ac:chgData name="jugal shah" userId="a88e4b8ad88f2c27" providerId="LiveId" clId="{C51221D1-0D93-40EE-95FE-356B0D719146}" dt="2022-07-19T15:20:46.743" v="11375" actId="20577"/>
          <ac:spMkLst>
            <pc:docMk/>
            <pc:sldMk cId="876365414" sldId="309"/>
            <ac:spMk id="9" creationId="{CB187C9B-E536-6298-D9AA-CAB8EE06BB8F}"/>
          </ac:spMkLst>
        </pc:spChg>
        <pc:spChg chg="mod">
          <ac:chgData name="jugal shah" userId="a88e4b8ad88f2c27" providerId="LiveId" clId="{C51221D1-0D93-40EE-95FE-356B0D719146}" dt="2022-07-19T15:16:58.434" v="10835" actId="20577"/>
          <ac:spMkLst>
            <pc:docMk/>
            <pc:sldMk cId="876365414" sldId="309"/>
            <ac:spMk id="1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AF5C-9928-4D31-A6DA-48921ED061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437D2-E130-493C-8B5C-B5DC99D8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43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7808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7089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87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4027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4418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4783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8438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877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163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7359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7856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8226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767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239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3183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5708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5254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7918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219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316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191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387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9715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3009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017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50A4-C157-DA9E-6702-B5312E7CE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A443C-E6EA-3241-363D-80EC9807F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EC20-FA8F-6F82-5E67-F609A0C3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934D-451F-40AC-ABA1-916D002077B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B5132-E3DC-C773-D327-58EA1824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17AE-E5CD-6394-67B3-7570610F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CA6E-7F9A-4252-AB0D-C6BB8C4A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7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F775-6982-6E6D-35D2-40C2BCCD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A3347-E372-F3B9-7AF9-53EC0BD0E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8E16-291C-19FF-CF8B-B3830A95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934D-451F-40AC-ABA1-916D002077B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F73C-263E-AA27-54EC-551D5C3D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B995-F1B8-B80A-8699-50A0B6AA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CA6E-7F9A-4252-AB0D-C6BB8C4A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8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92DAC-10C7-CA2C-AF59-11EC65F41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16BAC-B146-661F-4E47-2415065AF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A4AC-DEEF-EB37-F733-DDAC7248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934D-451F-40AC-ABA1-916D002077B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F817-F361-CF26-0287-FD30B7C3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ADE0-53A4-114C-F3CE-641ABEC7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CA6E-7F9A-4252-AB0D-C6BB8C4A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6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>
  <p:cSld name="Title page">
    <p:bg>
      <p:bgPr>
        <a:solidFill>
          <a:srgbClr val="26262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/>
          <p:nvPr/>
        </p:nvSpPr>
        <p:spPr>
          <a:xfrm>
            <a:off x="844406" y="-864501"/>
            <a:ext cx="977953" cy="315669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670538" y="3688697"/>
            <a:ext cx="10312295" cy="148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5333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body" idx="1"/>
          </p:nvPr>
        </p:nvSpPr>
        <p:spPr>
          <a:xfrm>
            <a:off x="707592" y="6279762"/>
            <a:ext cx="10312296" cy="37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body" idx="2"/>
          </p:nvPr>
        </p:nvSpPr>
        <p:spPr>
          <a:xfrm>
            <a:off x="707592" y="3258479"/>
            <a:ext cx="10312296" cy="33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9900" y="775038"/>
            <a:ext cx="1718861" cy="1887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72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rgbClr val="660B1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/>
        </p:nvSpPr>
        <p:spPr>
          <a:xfrm>
            <a:off x="1838252" y="3187345"/>
            <a:ext cx="246221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9"/>
          <p:cNvSpPr txBox="1"/>
          <p:nvPr/>
        </p:nvSpPr>
        <p:spPr>
          <a:xfrm>
            <a:off x="1838252" y="3187345"/>
            <a:ext cx="246221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9"/>
          <p:cNvSpPr txBox="1"/>
          <p:nvPr/>
        </p:nvSpPr>
        <p:spPr>
          <a:xfrm>
            <a:off x="1838252" y="3187345"/>
            <a:ext cx="246221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75592" y="3032696"/>
            <a:ext cx="9069976" cy="87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5333" b="1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701508" y="2710382"/>
            <a:ext cx="4933949" cy="33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1" i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/>
          <p:nvPr/>
        </p:nvSpPr>
        <p:spPr>
          <a:xfrm>
            <a:off x="-19923" y="2709333"/>
            <a:ext cx="198152" cy="111560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113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: white">
  <p:cSld name="Content and photo: whi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title"/>
          </p:nvPr>
        </p:nvSpPr>
        <p:spPr>
          <a:xfrm>
            <a:off x="700405" y="619181"/>
            <a:ext cx="6080772" cy="103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sz="4000" b="1" i="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body" idx="1"/>
          </p:nvPr>
        </p:nvSpPr>
        <p:spPr>
          <a:xfrm>
            <a:off x="700405" y="2172540"/>
            <a:ext cx="6080772" cy="37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>
            <a:spLocks noGrp="1"/>
          </p:cNvSpPr>
          <p:nvPr>
            <p:ph type="pic" idx="2"/>
          </p:nvPr>
        </p:nvSpPr>
        <p:spPr>
          <a:xfrm>
            <a:off x="7430745" y="0"/>
            <a:ext cx="476125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0"/>
          <p:cNvSpPr/>
          <p:nvPr/>
        </p:nvSpPr>
        <p:spPr>
          <a:xfrm>
            <a:off x="0" y="649066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0"/>
          <p:cNvSpPr/>
          <p:nvPr/>
        </p:nvSpPr>
        <p:spPr>
          <a:xfrm>
            <a:off x="847071" y="6215357"/>
            <a:ext cx="516263" cy="70528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093" y="6019792"/>
            <a:ext cx="912775" cy="1002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73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ly: white">
  <p:cSld name="Content only: whit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ctrTitle"/>
          </p:nvPr>
        </p:nvSpPr>
        <p:spPr>
          <a:xfrm>
            <a:off x="706437" y="1012094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sz="4000" b="1" i="0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/>
          <p:nvPr/>
        </p:nvSpPr>
        <p:spPr>
          <a:xfrm>
            <a:off x="0" y="1277110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6445275" y="379930"/>
            <a:ext cx="4933949" cy="33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 b="0" i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/>
          <p:nvPr/>
        </p:nvSpPr>
        <p:spPr>
          <a:xfrm>
            <a:off x="4741334" y="4721412"/>
            <a:ext cx="246221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2"/>
          </p:nvPr>
        </p:nvSpPr>
        <p:spPr>
          <a:xfrm>
            <a:off x="691765" y="2172539"/>
            <a:ext cx="10687459" cy="374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–"/>
              <a:defRPr sz="2133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•"/>
              <a:defRPr sz="2133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–"/>
              <a:defRPr sz="2133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Char char="»"/>
              <a:defRPr sz="2133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1" name="Google Shape;31;p28"/>
          <p:cNvGrpSpPr/>
          <p:nvPr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32" name="Google Shape;32;p28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8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8"/>
            <p:cNvSpPr txBox="1"/>
            <p:nvPr/>
          </p:nvSpPr>
          <p:spPr>
            <a:xfrm>
              <a:off x="1030972" y="4835294"/>
              <a:ext cx="3613600" cy="207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</a:t>
              </a: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" name="Google Shape;3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093" y="6019792"/>
            <a:ext cx="912775" cy="1002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40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8EDF-3C37-9F9E-976A-B8088B63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7F70-8EEA-CF56-75BB-490A5C3A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F41B-32FE-F7BE-9475-8A23B016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934D-451F-40AC-ABA1-916D002077B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4F15-9532-EA63-CC88-8A15E5FA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6A9D3-3A0A-2943-5EC2-651CCC5A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CA6E-7F9A-4252-AB0D-C6BB8C4A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4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F474-4033-0236-3614-703FA842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3818F-BCA6-BD82-5BF6-58AC16654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B8ED-1945-7EC8-C16D-1E58F247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934D-451F-40AC-ABA1-916D002077B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216D-09E2-3214-130C-F8C7CFB5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79BF4-64DE-1514-1E18-8D02319A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CA6E-7F9A-4252-AB0D-C6BB8C4A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4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B8CC-FA34-6778-E54E-AD4AF2AA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5924D-8E3C-D27B-F6EB-15581610B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A9327-5B03-960F-CA89-BE729C72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7B56-DED9-4048-2F39-1B6436AF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934D-451F-40AC-ABA1-916D002077B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CD65F-EB42-B825-DAEF-22EE36C9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7E25C-8EEB-07C7-93D5-F7A9F4A3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CA6E-7F9A-4252-AB0D-C6BB8C4A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7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062A-BA8E-782F-6A8D-C145EB5A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CF1CC-CE23-09CC-F836-02B88675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3BEE4-AF90-3DD9-6C7F-C4F8487CE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6EC82-EC72-9962-75CD-2274F6A20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5A4C3-0581-D81D-846C-7CFEDA8D6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06487-8635-8204-D6B4-A7EBA6CF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934D-451F-40AC-ABA1-916D002077B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1E11E-19A1-BA79-6F8B-49FF84B6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5AB78-F19C-E178-3BC5-E9AC2CC8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CA6E-7F9A-4252-AB0D-C6BB8C4A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7BDD-50AA-345E-F290-6D0EEADB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EC4A5-6CDD-32AE-0D5C-76C84692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934D-451F-40AC-ABA1-916D002077B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E84B4-7390-DCF1-612B-90244C5B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809C0-2108-25C9-E271-D491CE94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CA6E-7F9A-4252-AB0D-C6BB8C4A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8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7C15F-0891-163D-DEE9-1818D645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934D-451F-40AC-ABA1-916D002077B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C6CE8-640C-3715-17EC-832F9256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E9452-F26D-937D-F734-65322D3D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CA6E-7F9A-4252-AB0D-C6BB8C4A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1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A1A-554D-6799-4A87-863C2458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F052-1F60-8FD4-3BCE-A54FCB2E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FC340-C370-CDA7-BD6A-F92D7D7C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202C6-9639-3E62-149A-C748DF65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934D-451F-40AC-ABA1-916D002077B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4A8BF-723D-42F5-57AF-F44290C1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D9321-89E9-C556-6276-A7401AA1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CA6E-7F9A-4252-AB0D-C6BB8C4A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7B50-20B1-F590-3C78-706E9789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4141B-3831-336C-832D-8FD344883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B9D87-9D99-3792-D8BF-E9B52DED7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2818-870F-1931-F5CA-51BC4371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934D-451F-40AC-ABA1-916D002077B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24E31-6EA8-E4E0-55AA-FF788712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3BE0C-72FE-73F8-9DC6-73630331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CA6E-7F9A-4252-AB0D-C6BB8C4A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B77E9-119D-B8F7-30D5-0B85ADC6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4A37A-B5A9-E7A4-6B1E-220099F2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D616-948C-DEE6-E932-BD07A165D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934D-451F-40AC-ABA1-916D002077B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17AC-CC17-3A2B-3381-3CCE01090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5445-B198-0FC2-2925-7CB449F25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CA6E-7F9A-4252-AB0D-C6BB8C4A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title"/>
          </p:nvPr>
        </p:nvSpPr>
        <p:spPr>
          <a:xfrm>
            <a:off x="567618" y="3853136"/>
            <a:ext cx="10312295" cy="14859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ctr">
              <a:buSzPts val="3600"/>
            </a:pPr>
            <a:r>
              <a:rPr lang="en-US" sz="3888" dirty="0"/>
              <a:t>Content producing strategy for </a:t>
            </a:r>
            <a:r>
              <a:rPr lang="en-US" sz="3888" dirty="0">
                <a:solidFill>
                  <a:srgbClr val="FF0000"/>
                </a:solidFill>
              </a:rPr>
              <a:t>NETFLIX</a:t>
            </a:r>
            <a:r>
              <a:rPr lang="en-US" sz="3888" dirty="0"/>
              <a:t> to increase user engagement</a:t>
            </a:r>
            <a:br>
              <a:rPr lang="en-US" sz="3888" dirty="0"/>
            </a:br>
            <a:r>
              <a:rPr lang="en-US" sz="1944" dirty="0"/>
              <a:t>Final Project</a:t>
            </a:r>
            <a:endParaRPr sz="3888" dirty="0"/>
          </a:p>
        </p:txBody>
      </p:sp>
      <p:sp>
        <p:nvSpPr>
          <p:cNvPr id="72" name="Google Shape;72;p1"/>
          <p:cNvSpPr txBox="1">
            <a:spLocks noGrp="1"/>
          </p:cNvSpPr>
          <p:nvPr>
            <p:ph type="body" idx="1"/>
          </p:nvPr>
        </p:nvSpPr>
        <p:spPr>
          <a:xfrm>
            <a:off x="707592" y="6279762"/>
            <a:ext cx="10312296" cy="3702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marL="0" indent="0"/>
            <a:r>
              <a:rPr lang="en-US"/>
              <a:t>INDIANA UNIVERSITY</a:t>
            </a:r>
            <a:endParaRPr/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707592" y="3258479"/>
            <a:ext cx="10312296" cy="3365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marL="0" indent="0"/>
            <a:r>
              <a:rPr lang="en-US" dirty="0"/>
              <a:t>Summer 2022, Data Visualization</a:t>
            </a:r>
            <a:endParaRPr dirty="0"/>
          </a:p>
        </p:txBody>
      </p:sp>
      <p:sp>
        <p:nvSpPr>
          <p:cNvPr id="74" name="Google Shape;74;p1"/>
          <p:cNvSpPr txBox="1"/>
          <p:nvPr/>
        </p:nvSpPr>
        <p:spPr>
          <a:xfrm>
            <a:off x="6926094" y="349322"/>
            <a:ext cx="5084325" cy="1169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>
              <a:buClr>
                <a:srgbClr val="000000"/>
              </a:buClr>
              <a:buSzPts val="1800"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Team: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SzPts val="1100"/>
            </a:pPr>
            <a:r>
              <a:rPr lang="en-US" sz="14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Jugal Shah</a:t>
            </a:r>
          </a:p>
          <a:p>
            <a:pPr algn="r">
              <a:buClr>
                <a:srgbClr val="000000"/>
              </a:buClr>
              <a:buSzPts val="1100"/>
            </a:pPr>
            <a:r>
              <a:rPr lang="en-US" sz="14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Kalyan Dhar</a:t>
            </a:r>
          </a:p>
          <a:p>
            <a:pPr algn="r">
              <a:buClr>
                <a:srgbClr val="000000"/>
              </a:buClr>
              <a:buSzPts val="1100"/>
            </a:pPr>
            <a:r>
              <a:rPr lang="en-US" sz="14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Prasad </a:t>
            </a:r>
            <a:r>
              <a:rPr lang="en-US" sz="1467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Yacham</a:t>
            </a:r>
            <a:endParaRPr lang="en-US" sz="9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2916" dirty="0"/>
              <a:t>Review of Existing Work</a:t>
            </a:r>
            <a:endParaRPr sz="291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CEA4B-23ED-D701-1A04-86526FAD6199}"/>
              </a:ext>
            </a:extLst>
          </p:cNvPr>
          <p:cNvSpPr txBox="1"/>
          <p:nvPr/>
        </p:nvSpPr>
        <p:spPr>
          <a:xfrm>
            <a:off x="1100686" y="1169840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EXISTING VISUALIZATION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BBC089-9AAC-029F-6A48-162399F330C1}"/>
              </a:ext>
            </a:extLst>
          </p:cNvPr>
          <p:cNvSpPr/>
          <p:nvPr/>
        </p:nvSpPr>
        <p:spPr>
          <a:xfrm>
            <a:off x="204199" y="1489176"/>
            <a:ext cx="6177940" cy="327876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7A1296F-CC07-34C2-46A5-854CE8E2C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4" y="1637360"/>
            <a:ext cx="5943600" cy="29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6;p40">
            <a:extLst>
              <a:ext uri="{FF2B5EF4-FFF2-40B4-BE49-F238E27FC236}">
                <a16:creationId xmlns:a16="http://schemas.microsoft.com/office/drawing/2014/main" id="{2EF8FC68-94B0-0D50-87F3-D03894F69960}"/>
              </a:ext>
            </a:extLst>
          </p:cNvPr>
          <p:cNvSpPr txBox="1">
            <a:spLocks/>
          </p:cNvSpPr>
          <p:nvPr/>
        </p:nvSpPr>
        <p:spPr>
          <a:xfrm>
            <a:off x="6625276" y="1222590"/>
            <a:ext cx="4971916" cy="38275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dirty="0"/>
              <a:t>Visualization on right shows distribution of content by age group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Each Age group colored separately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Within each rating content is distributed by ratings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b="1" dirty="0"/>
              <a:t>Beautifully</a:t>
            </a:r>
            <a:r>
              <a:rPr lang="en-US" sz="1867" dirty="0"/>
              <a:t> shows potential untapped market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Netflix lacks in engaging Kids and Older Kids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87303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2916" dirty="0"/>
              <a:t>Contribution to existing work</a:t>
            </a:r>
            <a:endParaRPr sz="2916" dirty="0"/>
          </a:p>
        </p:txBody>
      </p:sp>
      <p:sp>
        <p:nvSpPr>
          <p:cNvPr id="9" name="Google Shape;156;p40">
            <a:extLst>
              <a:ext uri="{FF2B5EF4-FFF2-40B4-BE49-F238E27FC236}">
                <a16:creationId xmlns:a16="http://schemas.microsoft.com/office/drawing/2014/main" id="{2EF8FC68-94B0-0D50-87F3-D03894F69960}"/>
              </a:ext>
            </a:extLst>
          </p:cNvPr>
          <p:cNvSpPr txBox="1">
            <a:spLocks/>
          </p:cNvSpPr>
          <p:nvPr/>
        </p:nvSpPr>
        <p:spPr>
          <a:xfrm>
            <a:off x="492922" y="1284910"/>
            <a:ext cx="7300449" cy="38275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dirty="0"/>
              <a:t>Use of Geographic data to provide region specific content strategy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Heatmap between countries and targeted age group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Analyzing content addition growth rate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Correlation between content genres</a:t>
            </a:r>
          </a:p>
          <a:p>
            <a:pPr marL="152397" indent="0">
              <a:buNone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Connecting with IMDB database to identify top categories by regions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133864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701508" y="3373130"/>
            <a:ext cx="9069976" cy="875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dirty="0"/>
              <a:t>Dataset and Design Methodology</a:t>
            </a:r>
            <a:endParaRPr dirty="0"/>
          </a:p>
        </p:txBody>
      </p:sp>
      <p:sp>
        <p:nvSpPr>
          <p:cNvPr id="144" name="Google Shape;144;p3"/>
          <p:cNvSpPr txBox="1">
            <a:spLocks noGrp="1"/>
          </p:cNvSpPr>
          <p:nvPr>
            <p:ph type="body" idx="1"/>
          </p:nvPr>
        </p:nvSpPr>
        <p:spPr>
          <a:xfrm>
            <a:off x="701508" y="2710382"/>
            <a:ext cx="4933949" cy="3365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marL="0" indent="0"/>
            <a:r>
              <a:rPr lang="en-US" dirty="0"/>
              <a:t>Section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96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2916" dirty="0"/>
              <a:t>About the Dataset</a:t>
            </a:r>
            <a:endParaRPr sz="2916" dirty="0"/>
          </a:p>
        </p:txBody>
      </p:sp>
      <p:sp>
        <p:nvSpPr>
          <p:cNvPr id="9" name="Google Shape;156;p40">
            <a:extLst>
              <a:ext uri="{FF2B5EF4-FFF2-40B4-BE49-F238E27FC236}">
                <a16:creationId xmlns:a16="http://schemas.microsoft.com/office/drawing/2014/main" id="{2EF8FC68-94B0-0D50-87F3-D03894F69960}"/>
              </a:ext>
            </a:extLst>
          </p:cNvPr>
          <p:cNvSpPr txBox="1">
            <a:spLocks/>
          </p:cNvSpPr>
          <p:nvPr/>
        </p:nvSpPr>
        <p:spPr>
          <a:xfrm>
            <a:off x="492922" y="1284910"/>
            <a:ext cx="6333881" cy="38275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85000" lnSpcReduction="20000"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dirty="0"/>
              <a:t>Publicly available on Kaggle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8000+  </a:t>
            </a:r>
            <a:r>
              <a:rPr lang="en-US" sz="1867" dirty="0"/>
              <a:t>content details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It contains information as of </a:t>
            </a:r>
            <a:r>
              <a:rPr lang="en-US" sz="1867" b="1" dirty="0">
                <a:solidFill>
                  <a:schemeClr val="accent6">
                    <a:lumMod val="50000"/>
                  </a:schemeClr>
                </a:solidFill>
              </a:rPr>
              <a:t>May-2021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Contains listing of all movies and TV show available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Content specific details such as cast, country of origin, duration etc.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Date time functions such as release year and content addition time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Description can be used to generate </a:t>
            </a:r>
            <a:r>
              <a:rPr lang="en-US" sz="1867" dirty="0" err="1"/>
              <a:t>Wordcloud</a:t>
            </a: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Some data like genres can be obtained from IMDB movie dataset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endParaRPr lang="en-US" sz="1600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F8D11-9BFE-0E6E-F6F3-2FF89CB1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859" y="1962150"/>
            <a:ext cx="5048250" cy="2933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F0A3F-216D-128E-C88C-38FEB79E454B}"/>
              </a:ext>
            </a:extLst>
          </p:cNvPr>
          <p:cNvSpPr txBox="1"/>
          <p:nvPr/>
        </p:nvSpPr>
        <p:spPr>
          <a:xfrm>
            <a:off x="7432645" y="5203758"/>
            <a:ext cx="429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Example of one of the record</a:t>
            </a:r>
          </a:p>
        </p:txBody>
      </p:sp>
    </p:spTree>
    <p:extLst>
      <p:ext uri="{BB962C8B-B14F-4D97-AF65-F5344CB8AC3E}">
        <p14:creationId xmlns:p14="http://schemas.microsoft.com/office/powerpoint/2010/main" val="95901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2916" dirty="0"/>
              <a:t>Ideas and Sketches</a:t>
            </a:r>
            <a:endParaRPr sz="2916" dirty="0"/>
          </a:p>
        </p:txBody>
      </p:sp>
      <p:sp>
        <p:nvSpPr>
          <p:cNvPr id="9" name="Google Shape;156;p40">
            <a:extLst>
              <a:ext uri="{FF2B5EF4-FFF2-40B4-BE49-F238E27FC236}">
                <a16:creationId xmlns:a16="http://schemas.microsoft.com/office/drawing/2014/main" id="{2EF8FC68-94B0-0D50-87F3-D03894F69960}"/>
              </a:ext>
            </a:extLst>
          </p:cNvPr>
          <p:cNvSpPr txBox="1">
            <a:spLocks/>
          </p:cNvSpPr>
          <p:nvPr/>
        </p:nvSpPr>
        <p:spPr>
          <a:xfrm>
            <a:off x="492922" y="1284910"/>
            <a:ext cx="6333881" cy="42853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dirty="0"/>
              <a:t>Dataset contains both Numerical and Categorical columns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Content release and addition date represent time series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Data can be visualized across different categories using </a:t>
            </a:r>
            <a:r>
              <a:rPr lang="en-US" sz="1867" b="1" dirty="0"/>
              <a:t>slicing and dicing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b="1" dirty="0"/>
              <a:t>Timeseries plot </a:t>
            </a:r>
            <a:r>
              <a:rPr lang="en-US" sz="1867" dirty="0"/>
              <a:t>can help to identify trend and growth rate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Using </a:t>
            </a:r>
            <a:r>
              <a:rPr lang="en-US" sz="1867" b="1" dirty="0"/>
              <a:t>Choropleth</a:t>
            </a:r>
            <a:r>
              <a:rPr lang="en-US" sz="1867" dirty="0"/>
              <a:t>, top countries and their preference can be visualized</a:t>
            </a:r>
          </a:p>
          <a:p>
            <a:pPr marL="152397" indent="0">
              <a:buNone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endParaRPr lang="en-US" sz="1600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51446-0DE3-BE12-C9E7-6F42B090EE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935" y="648687"/>
            <a:ext cx="2553180" cy="1886415"/>
          </a:xfrm>
          <a:prstGeom prst="rect">
            <a:avLst/>
          </a:prstGeom>
          <a:noFill/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C18A3D2-EC78-A58D-A15C-FDF2A95C59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013" y="2724071"/>
            <a:ext cx="3535023" cy="2426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46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2916" dirty="0"/>
              <a:t>Ideas and Sketches</a:t>
            </a:r>
            <a:endParaRPr sz="2916" dirty="0"/>
          </a:p>
        </p:txBody>
      </p:sp>
      <p:sp>
        <p:nvSpPr>
          <p:cNvPr id="9" name="Google Shape;156;p40">
            <a:extLst>
              <a:ext uri="{FF2B5EF4-FFF2-40B4-BE49-F238E27FC236}">
                <a16:creationId xmlns:a16="http://schemas.microsoft.com/office/drawing/2014/main" id="{2EF8FC68-94B0-0D50-87F3-D03894F69960}"/>
              </a:ext>
            </a:extLst>
          </p:cNvPr>
          <p:cNvSpPr txBox="1">
            <a:spLocks/>
          </p:cNvSpPr>
          <p:nvPr/>
        </p:nvSpPr>
        <p:spPr>
          <a:xfrm>
            <a:off x="492922" y="1284910"/>
            <a:ext cx="6333881" cy="42853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b="1" dirty="0"/>
              <a:t>Correlation</a:t>
            </a:r>
            <a:r>
              <a:rPr lang="en-US" sz="1867" dirty="0"/>
              <a:t> between different features can be visualized using </a:t>
            </a:r>
            <a:r>
              <a:rPr lang="en-US" sz="1867" b="1" dirty="0"/>
              <a:t>heatmap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Also, </a:t>
            </a:r>
            <a:r>
              <a:rPr lang="en-US" sz="1867" b="1" dirty="0"/>
              <a:t>heatmap can be used to visualize crosstabs </a:t>
            </a:r>
            <a:r>
              <a:rPr lang="en-US" sz="1867" dirty="0"/>
              <a:t>across two categories for example, target age group and countries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b="1" dirty="0"/>
              <a:t>Pie Chart is not good</a:t>
            </a:r>
            <a:r>
              <a:rPr lang="en-US" sz="1867" dirty="0"/>
              <a:t> for large number of categories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Simple </a:t>
            </a:r>
            <a:r>
              <a:rPr lang="en-US" sz="1867" b="1" dirty="0"/>
              <a:t>bar chart</a:t>
            </a:r>
            <a:r>
              <a:rPr lang="en-US" sz="1867" dirty="0"/>
              <a:t> can help us to visualize distribution across different categories</a:t>
            </a:r>
          </a:p>
          <a:p>
            <a:pPr marL="152397" indent="0">
              <a:buNone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endParaRPr lang="en-US" sz="1600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883C86FC-AF12-4E8B-8E59-96EB602AA9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66" y="548071"/>
            <a:ext cx="2861722" cy="282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59E13F-FCC8-817C-C663-E7F12217CD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480" y="3567556"/>
            <a:ext cx="3846883" cy="23584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325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2916" dirty="0"/>
              <a:t>Visualization Process and Methodology</a:t>
            </a:r>
            <a:endParaRPr sz="2916" dirty="0"/>
          </a:p>
        </p:txBody>
      </p:sp>
      <p:sp>
        <p:nvSpPr>
          <p:cNvPr id="9" name="Google Shape;156;p40">
            <a:extLst>
              <a:ext uri="{FF2B5EF4-FFF2-40B4-BE49-F238E27FC236}">
                <a16:creationId xmlns:a16="http://schemas.microsoft.com/office/drawing/2014/main" id="{2EF8FC68-94B0-0D50-87F3-D03894F69960}"/>
              </a:ext>
            </a:extLst>
          </p:cNvPr>
          <p:cNvSpPr txBox="1">
            <a:spLocks/>
          </p:cNvSpPr>
          <p:nvPr/>
        </p:nvSpPr>
        <p:spPr>
          <a:xfrm>
            <a:off x="492922" y="1284910"/>
            <a:ext cx="6333881" cy="42853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lnSpcReduction="10000"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dirty="0"/>
              <a:t>Several Iterations performed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None of existing visualization merged with IMDB dataset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IMDB provides quality index for movies and TV-shows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Selected only countries with 100+ titles on Netflix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US ranks bottom 10(Avg rating 6.9) on Netflix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Not all content rating available on IMDB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b="1" dirty="0"/>
              <a:t>Good visualization, however, not insightful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52397" indent="0">
              <a:buNone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endParaRPr lang="en-US" sz="1600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71FE3F-3835-F213-85B2-44C128620F0F}"/>
              </a:ext>
            </a:extLst>
          </p:cNvPr>
          <p:cNvGrpSpPr/>
          <p:nvPr/>
        </p:nvGrpSpPr>
        <p:grpSpPr>
          <a:xfrm>
            <a:off x="7694029" y="1737394"/>
            <a:ext cx="4005049" cy="3044330"/>
            <a:chOff x="6899003" y="1460558"/>
            <a:chExt cx="4005049" cy="3044330"/>
          </a:xfrm>
        </p:grpSpPr>
        <p:pic>
          <p:nvPicPr>
            <p:cNvPr id="6" name="Picture 5" descr="Chart, pie chart&#10;&#10;Description automatically generated">
              <a:extLst>
                <a:ext uri="{FF2B5EF4-FFF2-40B4-BE49-F238E27FC236}">
                  <a16:creationId xmlns:a16="http://schemas.microsoft.com/office/drawing/2014/main" id="{C8A362CC-CC38-46F0-63CA-F48430327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758"/>
            <a:stretch/>
          </p:blipFill>
          <p:spPr>
            <a:xfrm>
              <a:off x="6899003" y="1460558"/>
              <a:ext cx="2949672" cy="3044330"/>
            </a:xfrm>
            <a:prstGeom prst="rect">
              <a:avLst/>
            </a:prstGeom>
          </p:spPr>
        </p:pic>
        <p:pic>
          <p:nvPicPr>
            <p:cNvPr id="7" name="Picture 6" descr="Chart, pie chart&#10;&#10;Description automatically generated">
              <a:extLst>
                <a:ext uri="{FF2B5EF4-FFF2-40B4-BE49-F238E27FC236}">
                  <a16:creationId xmlns:a16="http://schemas.microsoft.com/office/drawing/2014/main" id="{7CD2506E-B41D-8CC4-6F86-1209DC622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1"/>
            <a:stretch/>
          </p:blipFill>
          <p:spPr>
            <a:xfrm>
              <a:off x="9764786" y="1460558"/>
              <a:ext cx="1139266" cy="3044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99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2916" dirty="0"/>
              <a:t>Map vs Bar Chart</a:t>
            </a:r>
            <a:endParaRPr sz="2916" dirty="0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D446C7CB-0010-3817-9FD3-BD111148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62" y="1014389"/>
            <a:ext cx="7369555" cy="3666668"/>
          </a:xfrm>
          <a:prstGeom prst="rect">
            <a:avLst/>
          </a:prstGeom>
        </p:spPr>
      </p:pic>
      <p:sp>
        <p:nvSpPr>
          <p:cNvPr id="10" name="Google Shape;156;p40">
            <a:extLst>
              <a:ext uri="{FF2B5EF4-FFF2-40B4-BE49-F238E27FC236}">
                <a16:creationId xmlns:a16="http://schemas.microsoft.com/office/drawing/2014/main" id="{434B4BC0-FF05-5D33-F9A2-C5022C5AA070}"/>
              </a:ext>
            </a:extLst>
          </p:cNvPr>
          <p:cNvSpPr txBox="1">
            <a:spLocks/>
          </p:cNvSpPr>
          <p:nvPr/>
        </p:nvSpPr>
        <p:spPr>
          <a:xfrm>
            <a:off x="151002" y="1284909"/>
            <a:ext cx="4186106" cy="45454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b="1" dirty="0"/>
              <a:t>Choropleth</a:t>
            </a:r>
            <a:r>
              <a:rPr lang="en-US" sz="1867" dirty="0"/>
              <a:t> map visualization shows content distribution across countries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It gives </a:t>
            </a:r>
            <a:r>
              <a:rPr lang="en-US" sz="1867" b="1" dirty="0"/>
              <a:t>general Idea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USA, INDIA and Canada ranks among top content producer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b="1" dirty="0"/>
              <a:t>Only one variable </a:t>
            </a:r>
            <a:r>
              <a:rPr lang="en-US" sz="1867" dirty="0"/>
              <a:t>can be visualized at the time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Without country label hard for people with </a:t>
            </a:r>
            <a:r>
              <a:rPr lang="en-US" sz="1867" b="1" dirty="0"/>
              <a:t>no geographical knowledge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52397" indent="0">
              <a:buNone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endParaRPr lang="en-US" sz="1600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D66CC-6681-89A9-AF7A-C8BC5505D54B}"/>
              </a:ext>
            </a:extLst>
          </p:cNvPr>
          <p:cNvSpPr txBox="1"/>
          <p:nvPr/>
        </p:nvSpPr>
        <p:spPr>
          <a:xfrm>
            <a:off x="5150841" y="5478011"/>
            <a:ext cx="6518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Choropleth Map does not provide all information</a:t>
            </a:r>
          </a:p>
        </p:txBody>
      </p:sp>
    </p:spTree>
    <p:extLst>
      <p:ext uri="{BB962C8B-B14F-4D97-AF65-F5344CB8AC3E}">
        <p14:creationId xmlns:p14="http://schemas.microsoft.com/office/powerpoint/2010/main" val="62631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2916" dirty="0"/>
              <a:t>Map vs Bar Chart</a:t>
            </a:r>
            <a:endParaRPr sz="2916" dirty="0"/>
          </a:p>
        </p:txBody>
      </p:sp>
      <p:sp>
        <p:nvSpPr>
          <p:cNvPr id="10" name="Google Shape;156;p40">
            <a:extLst>
              <a:ext uri="{FF2B5EF4-FFF2-40B4-BE49-F238E27FC236}">
                <a16:creationId xmlns:a16="http://schemas.microsoft.com/office/drawing/2014/main" id="{434B4BC0-FF05-5D33-F9A2-C5022C5AA070}"/>
              </a:ext>
            </a:extLst>
          </p:cNvPr>
          <p:cNvSpPr txBox="1">
            <a:spLocks/>
          </p:cNvSpPr>
          <p:nvPr/>
        </p:nvSpPr>
        <p:spPr>
          <a:xfrm>
            <a:off x="151002" y="1284909"/>
            <a:ext cx="4186106" cy="45454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b="1" dirty="0"/>
              <a:t>Choropleth</a:t>
            </a:r>
            <a:r>
              <a:rPr lang="en-US" sz="1867" dirty="0"/>
              <a:t> map visualization is </a:t>
            </a:r>
            <a:r>
              <a:rPr lang="en-US" sz="1867" b="1" dirty="0"/>
              <a:t>not good for all cases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Simple bar chart can solve that problem</a:t>
            </a:r>
            <a:endParaRPr lang="en-US" sz="1867" b="1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It can compare multiple variable across different categories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Proper data label provides more information using less ink</a:t>
            </a:r>
          </a:p>
          <a:p>
            <a:pPr marL="533387" indent="-380990">
              <a:buFont typeface="Arial"/>
              <a:buChar char="•"/>
            </a:pPr>
            <a:endParaRPr lang="en-US" sz="1867" b="1" dirty="0"/>
          </a:p>
          <a:p>
            <a:pPr marL="152397" indent="0">
              <a:buNone/>
            </a:pPr>
            <a:endParaRPr lang="en-US" sz="1867" b="1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52397" indent="0">
              <a:buNone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endParaRPr lang="en-US" sz="1600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D66CC-6681-89A9-AF7A-C8BC5505D54B}"/>
              </a:ext>
            </a:extLst>
          </p:cNvPr>
          <p:cNvSpPr txBox="1"/>
          <p:nvPr/>
        </p:nvSpPr>
        <p:spPr>
          <a:xfrm>
            <a:off x="5522753" y="5368683"/>
            <a:ext cx="6518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Easy to read and interpret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93AAB12-4A54-02AE-53CD-8871ED0C2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51" y="352823"/>
            <a:ext cx="7295376" cy="46134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3218BF-A007-CBB0-1D8E-3916F09705C5}"/>
              </a:ext>
            </a:extLst>
          </p:cNvPr>
          <p:cNvSpPr txBox="1"/>
          <p:nvPr/>
        </p:nvSpPr>
        <p:spPr>
          <a:xfrm>
            <a:off x="8665827" y="1643890"/>
            <a:ext cx="2810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Japan and S. Korea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TV-shows then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Choropleth did not reveal this information</a:t>
            </a:r>
          </a:p>
        </p:txBody>
      </p:sp>
    </p:spTree>
    <p:extLst>
      <p:ext uri="{BB962C8B-B14F-4D97-AF65-F5344CB8AC3E}">
        <p14:creationId xmlns:p14="http://schemas.microsoft.com/office/powerpoint/2010/main" val="43660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701508" y="3373130"/>
            <a:ext cx="9069976" cy="875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dirty="0"/>
              <a:t>Result and Business Insight</a:t>
            </a:r>
            <a:endParaRPr dirty="0"/>
          </a:p>
        </p:txBody>
      </p:sp>
      <p:sp>
        <p:nvSpPr>
          <p:cNvPr id="144" name="Google Shape;144;p3"/>
          <p:cNvSpPr txBox="1">
            <a:spLocks noGrp="1"/>
          </p:cNvSpPr>
          <p:nvPr>
            <p:ph type="body" idx="1"/>
          </p:nvPr>
        </p:nvSpPr>
        <p:spPr>
          <a:xfrm>
            <a:off x="701508" y="2710382"/>
            <a:ext cx="4933949" cy="3365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marL="0" indent="0"/>
            <a:r>
              <a:rPr lang="en-US" dirty="0"/>
              <a:t>Section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8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700405" y="619181"/>
            <a:ext cx="6080772" cy="10390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Project Team</a:t>
            </a:r>
            <a:endParaRPr dirty="0"/>
          </a:p>
        </p:txBody>
      </p:sp>
      <p:grpSp>
        <p:nvGrpSpPr>
          <p:cNvPr id="80" name="Google Shape;80;p4"/>
          <p:cNvGrpSpPr/>
          <p:nvPr/>
        </p:nvGrpSpPr>
        <p:grpSpPr>
          <a:xfrm>
            <a:off x="700405" y="2172541"/>
            <a:ext cx="6080772" cy="3723148"/>
            <a:chOff x="0" y="0"/>
            <a:chExt cx="4560579" cy="2792361"/>
          </a:xfrm>
        </p:grpSpPr>
        <p:cxnSp>
          <p:nvCxnSpPr>
            <p:cNvPr id="81" name="Google Shape;81;p4"/>
            <p:cNvCxnSpPr/>
            <p:nvPr/>
          </p:nvCxnSpPr>
          <p:spPr>
            <a:xfrm>
              <a:off x="0" y="0"/>
              <a:ext cx="4560579" cy="0"/>
            </a:xfrm>
            <a:prstGeom prst="straightConnector1">
              <a:avLst/>
            </a:prstGeom>
            <a:solidFill>
              <a:srgbClr val="BF504D"/>
            </a:solidFill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2" name="Google Shape;82;p4"/>
            <p:cNvSpPr/>
            <p:nvPr/>
          </p:nvSpPr>
          <p:spPr>
            <a:xfrm>
              <a:off x="0" y="0"/>
              <a:ext cx="4560579" cy="698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 txBox="1"/>
            <p:nvPr/>
          </p:nvSpPr>
          <p:spPr>
            <a:xfrm>
              <a:off x="0" y="0"/>
              <a:ext cx="4560579" cy="698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0" tIns="127000" rIns="127000" bIns="127000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dk1"/>
                </a:buClr>
                <a:buSzPts val="2500"/>
              </a:pPr>
              <a:r>
                <a:rPr lang="en-US" sz="3333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Jugal Shah</a:t>
              </a:r>
              <a:endParaRPr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" name="Google Shape;84;p4"/>
            <p:cNvCxnSpPr/>
            <p:nvPr/>
          </p:nvCxnSpPr>
          <p:spPr>
            <a:xfrm>
              <a:off x="0" y="698090"/>
              <a:ext cx="4560579" cy="0"/>
            </a:xfrm>
            <a:prstGeom prst="straightConnector1">
              <a:avLst/>
            </a:prstGeom>
            <a:solidFill>
              <a:srgbClr val="BF504D"/>
            </a:solidFill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5;p4"/>
            <p:cNvSpPr/>
            <p:nvPr/>
          </p:nvSpPr>
          <p:spPr>
            <a:xfrm>
              <a:off x="0" y="698090"/>
              <a:ext cx="4560579" cy="698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 txBox="1"/>
            <p:nvPr/>
          </p:nvSpPr>
          <p:spPr>
            <a:xfrm>
              <a:off x="0" y="698090"/>
              <a:ext cx="4560579" cy="698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0" tIns="127000" rIns="127000" bIns="127000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dk1"/>
                </a:buClr>
                <a:buSzPts val="2500"/>
              </a:pPr>
              <a:r>
                <a:rPr lang="en-US" sz="333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Kalyan Dhar</a:t>
              </a:r>
              <a:endParaRPr lang="en-US" sz="33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90000"/>
                </a:lnSpc>
                <a:buClr>
                  <a:schemeClr val="dk1"/>
                </a:buClr>
                <a:buSzPts val="2500"/>
              </a:pPr>
              <a:endParaRPr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" name="Google Shape;87;p4"/>
            <p:cNvCxnSpPr/>
            <p:nvPr/>
          </p:nvCxnSpPr>
          <p:spPr>
            <a:xfrm>
              <a:off x="0" y="1396181"/>
              <a:ext cx="4560579" cy="0"/>
            </a:xfrm>
            <a:prstGeom prst="straightConnector1">
              <a:avLst/>
            </a:prstGeom>
            <a:solidFill>
              <a:srgbClr val="BF504D"/>
            </a:solidFill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4"/>
            <p:cNvSpPr/>
            <p:nvPr/>
          </p:nvSpPr>
          <p:spPr>
            <a:xfrm>
              <a:off x="0" y="1396181"/>
              <a:ext cx="4560579" cy="698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 txBox="1"/>
            <p:nvPr/>
          </p:nvSpPr>
          <p:spPr>
            <a:xfrm>
              <a:off x="0" y="1396181"/>
              <a:ext cx="4560579" cy="698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0" tIns="127000" rIns="127000" bIns="127000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dk1"/>
                </a:buClr>
                <a:buSzPts val="2500"/>
              </a:pPr>
              <a:r>
                <a:rPr lang="en-US" sz="333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Prasad </a:t>
              </a:r>
              <a:r>
                <a:rPr lang="en-US" sz="333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Yacham</a:t>
              </a:r>
              <a:endParaRPr sz="33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2094271"/>
              <a:ext cx="4560579" cy="698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5821" y="1576773"/>
            <a:ext cx="1135841" cy="119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F5F57E-852E-52B8-FF91-AE8835E92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133" y="2504396"/>
            <a:ext cx="1197864" cy="1197864"/>
          </a:xfrm>
          <a:prstGeom prst="rect">
            <a:avLst/>
          </a:prstGeom>
        </p:spPr>
      </p:pic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4D455C3-454D-0648-12E1-17A65AF52A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" b="16300"/>
          <a:stretch/>
        </p:blipFill>
        <p:spPr>
          <a:xfrm>
            <a:off x="6885821" y="3488476"/>
            <a:ext cx="1197864" cy="11978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2916" dirty="0"/>
              <a:t>Growth of Digital Content</a:t>
            </a:r>
            <a:endParaRPr sz="2916" dirty="0"/>
          </a:p>
        </p:txBody>
      </p:sp>
      <p:sp>
        <p:nvSpPr>
          <p:cNvPr id="10" name="Google Shape;156;p40">
            <a:extLst>
              <a:ext uri="{FF2B5EF4-FFF2-40B4-BE49-F238E27FC236}">
                <a16:creationId xmlns:a16="http://schemas.microsoft.com/office/drawing/2014/main" id="{434B4BC0-FF05-5D33-F9A2-C5022C5AA070}"/>
              </a:ext>
            </a:extLst>
          </p:cNvPr>
          <p:cNvSpPr txBox="1">
            <a:spLocks/>
          </p:cNvSpPr>
          <p:nvPr/>
        </p:nvSpPr>
        <p:spPr>
          <a:xfrm>
            <a:off x="151002" y="1284909"/>
            <a:ext cx="4186106" cy="45454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dirty="0"/>
              <a:t>Start of Digital Streaming – 2007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Netflix Started Adding more content 2014 onwards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Drop of content addition in 2020 (Possible Pandemic Effect)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More movies added then TV show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Overall, </a:t>
            </a:r>
            <a:r>
              <a:rPr lang="en-US" sz="2000" b="1" dirty="0">
                <a:solidFill>
                  <a:srgbClr val="FF0000"/>
                </a:solidFill>
              </a:rPr>
              <a:t>69%</a:t>
            </a:r>
            <a:r>
              <a:rPr lang="en-US" sz="1867" dirty="0"/>
              <a:t> content is movies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52397" indent="0">
              <a:buNone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endParaRPr lang="en-US" sz="1600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B647A37-2568-4CF6-A85F-6901806E3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02" y="4719747"/>
            <a:ext cx="2977340" cy="148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8FB307F-9A55-5DA5-E16B-64B469A7C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10" y="1132514"/>
            <a:ext cx="6867525" cy="333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374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2916" dirty="0"/>
              <a:t>Growth Rate Analysis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C37970F-8A02-D030-330A-C8256CF9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80" y="1151413"/>
            <a:ext cx="4462656" cy="262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C28A55D-99EF-2B67-8B5A-7B0AB3F54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615" y="1147180"/>
            <a:ext cx="4469865" cy="262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1E2374-BA1B-09EF-1080-538FA64025C0}"/>
              </a:ext>
            </a:extLst>
          </p:cNvPr>
          <p:cNvSpPr txBox="1">
            <a:spLocks/>
          </p:cNvSpPr>
          <p:nvPr/>
        </p:nvSpPr>
        <p:spPr>
          <a:xfrm>
            <a:off x="187667" y="3771508"/>
            <a:ext cx="10224623" cy="24027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609585" lvl="0" indent="-304792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b="0" i="0" kern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 algn="l">
              <a:buClr>
                <a:srgbClr val="7F7F7F"/>
              </a:buClr>
              <a:buSzPts val="1800"/>
              <a:buFont typeface="Arial"/>
              <a:buChar char="•"/>
            </a:pPr>
            <a:r>
              <a:rPr lang="en-US" sz="1867" dirty="0">
                <a:solidFill>
                  <a:srgbClr val="404041"/>
                </a:solidFill>
              </a:rPr>
              <a:t>Netflix constantly adds new content every year, </a:t>
            </a:r>
            <a:r>
              <a:rPr lang="en-US" sz="1867" b="1" dirty="0">
                <a:solidFill>
                  <a:srgbClr val="FF0000"/>
                </a:solidFill>
              </a:rPr>
              <a:t>Growth rate is dropping</a:t>
            </a:r>
          </a:p>
          <a:p>
            <a:pPr marL="152397" indent="0" algn="l">
              <a:buClr>
                <a:srgbClr val="7F7F7F"/>
              </a:buClr>
              <a:buSzPts val="1800"/>
            </a:pPr>
            <a:endParaRPr lang="en-US" sz="1867" dirty="0">
              <a:solidFill>
                <a:srgbClr val="404041"/>
              </a:solidFill>
            </a:endParaRPr>
          </a:p>
          <a:p>
            <a:pPr marL="533387" indent="-380990" algn="l">
              <a:buClr>
                <a:srgbClr val="7F7F7F"/>
              </a:buClr>
              <a:buSzPts val="1800"/>
              <a:buFont typeface="Arial"/>
              <a:buChar char="•"/>
            </a:pPr>
            <a:r>
              <a:rPr lang="en-US" sz="1867" dirty="0">
                <a:solidFill>
                  <a:srgbClr val="404041"/>
                </a:solidFill>
              </a:rPr>
              <a:t>However, they are still adding more than </a:t>
            </a:r>
            <a:r>
              <a:rPr lang="en-US" sz="2000" b="1" dirty="0">
                <a:solidFill>
                  <a:srgbClr val="FF0000"/>
                </a:solidFill>
              </a:rPr>
              <a:t>50%</a:t>
            </a:r>
            <a:r>
              <a:rPr lang="en-US" sz="1867" dirty="0">
                <a:solidFill>
                  <a:srgbClr val="404041"/>
                </a:solidFill>
              </a:rPr>
              <a:t> of new content every year</a:t>
            </a:r>
          </a:p>
          <a:p>
            <a:pPr marL="533387" indent="-380990" algn="l">
              <a:buClr>
                <a:srgbClr val="7F7F7F"/>
              </a:buClr>
              <a:buSzPts val="1800"/>
              <a:buFont typeface="Arial"/>
              <a:buChar char="•"/>
            </a:pPr>
            <a:endParaRPr lang="en-US" sz="1867" dirty="0">
              <a:solidFill>
                <a:srgbClr val="404041"/>
              </a:solidFill>
            </a:endParaRPr>
          </a:p>
          <a:p>
            <a:pPr marL="533387" indent="-380990" algn="l">
              <a:buClr>
                <a:srgbClr val="7F7F7F"/>
              </a:buClr>
              <a:buSzPts val="1800"/>
              <a:buFont typeface="Arial"/>
              <a:buChar char="•"/>
            </a:pPr>
            <a:r>
              <a:rPr lang="en-US" sz="1867" dirty="0">
                <a:solidFill>
                  <a:srgbClr val="404041"/>
                </a:solidFill>
              </a:rPr>
              <a:t>More streaming platform and increasing competition</a:t>
            </a:r>
          </a:p>
          <a:p>
            <a:pPr marL="533387" indent="-380990" algn="l">
              <a:buClr>
                <a:srgbClr val="7F7F7F"/>
              </a:buClr>
              <a:buSzPts val="1800"/>
              <a:buFont typeface="Arial"/>
              <a:buChar char="•"/>
            </a:pPr>
            <a:endParaRPr lang="en-US" sz="1867" dirty="0">
              <a:solidFill>
                <a:srgbClr val="404041"/>
              </a:solidFill>
            </a:endParaRPr>
          </a:p>
          <a:p>
            <a:pPr marL="533387" indent="-380990" algn="l">
              <a:buClr>
                <a:srgbClr val="7F7F7F"/>
              </a:buClr>
              <a:buSzPts val="1800"/>
              <a:buFont typeface="Arial"/>
              <a:buChar char="•"/>
            </a:pPr>
            <a:r>
              <a:rPr lang="en-US" sz="1867" dirty="0">
                <a:solidFill>
                  <a:srgbClr val="404041"/>
                </a:solidFill>
              </a:rPr>
              <a:t>Netflix is </a:t>
            </a:r>
            <a:r>
              <a:rPr lang="en-US" sz="1867" b="1" dirty="0">
                <a:solidFill>
                  <a:srgbClr val="404041"/>
                </a:solidFill>
              </a:rPr>
              <a:t>pressured to produce its own contents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760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8489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3200" b="1" dirty="0"/>
              <a:t>Which Age group Netflix should targe?</a:t>
            </a:r>
            <a:endParaRPr lang="en-US" sz="2916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018E8D-59F2-5BE1-9C62-6D9DD27F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03" y="1639020"/>
            <a:ext cx="6917479" cy="35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56;p40">
            <a:extLst>
              <a:ext uri="{FF2B5EF4-FFF2-40B4-BE49-F238E27FC236}">
                <a16:creationId xmlns:a16="http://schemas.microsoft.com/office/drawing/2014/main" id="{3037983D-A53B-2D45-5472-69EDCC4ABA54}"/>
              </a:ext>
            </a:extLst>
          </p:cNvPr>
          <p:cNvSpPr txBox="1">
            <a:spLocks/>
          </p:cNvSpPr>
          <p:nvPr/>
        </p:nvSpPr>
        <p:spPr>
          <a:xfrm>
            <a:off x="7299190" y="1156280"/>
            <a:ext cx="4186106" cy="45454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b="1" dirty="0"/>
              <a:t>Tailor made content </a:t>
            </a:r>
            <a:r>
              <a:rPr lang="en-US" sz="1867" dirty="0"/>
              <a:t>for each geographic region is necessary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For Most countries content related to </a:t>
            </a:r>
            <a:r>
              <a:rPr lang="en-US" sz="1867" b="1" dirty="0"/>
              <a:t>adult age group dominates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Top 10 countries have </a:t>
            </a:r>
            <a:r>
              <a:rPr lang="en-US" sz="1867" b="1" dirty="0"/>
              <a:t>content related to kid </a:t>
            </a:r>
            <a:r>
              <a:rPr lang="en-US" sz="1867" dirty="0"/>
              <a:t>less than </a:t>
            </a:r>
            <a:r>
              <a:rPr lang="en-US" sz="2000" b="1" dirty="0">
                <a:solidFill>
                  <a:srgbClr val="FF0000"/>
                </a:solidFill>
              </a:rPr>
              <a:t>15%</a:t>
            </a:r>
            <a:endParaRPr lang="en-US" sz="1867" b="1" dirty="0">
              <a:solidFill>
                <a:srgbClr val="FF0000"/>
              </a:solidFill>
            </a:endParaRP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Potential Market Opportunity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b="1" dirty="0"/>
              <a:t>Produce more kids related content</a:t>
            </a: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52397" indent="0">
              <a:buNone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endParaRPr lang="en-US" sz="1600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690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8489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3200" b="1" dirty="0"/>
              <a:t>Which Genres Netflix should target?</a:t>
            </a:r>
            <a:endParaRPr lang="en-US" sz="291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634D1-D158-EB5D-FE48-D907C8628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38" y="1642789"/>
            <a:ext cx="7658697" cy="35724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6;p40">
            <a:extLst>
              <a:ext uri="{FF2B5EF4-FFF2-40B4-BE49-F238E27FC236}">
                <a16:creationId xmlns:a16="http://schemas.microsoft.com/office/drawing/2014/main" id="{D46C7D11-CCEC-75C7-22B6-86BA6EF37F50}"/>
              </a:ext>
            </a:extLst>
          </p:cNvPr>
          <p:cNvSpPr txBox="1">
            <a:spLocks/>
          </p:cNvSpPr>
          <p:nvPr/>
        </p:nvSpPr>
        <p:spPr>
          <a:xfrm>
            <a:off x="8005894" y="1015968"/>
            <a:ext cx="4186106" cy="45454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dirty="0"/>
              <a:t>Heatmap of Countries and Content Genres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Japan has more Anime movies and TV-shows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Britain and S. Korea prefers local contents more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Most international movies are from India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b="1" dirty="0"/>
              <a:t>Netflix should provide contents based on region specific needs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52397" indent="0">
              <a:buNone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endParaRPr lang="en-US" sz="1600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20197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8489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3200" b="1" dirty="0"/>
              <a:t>Which is the best month to add New Content?</a:t>
            </a:r>
            <a:endParaRPr lang="en-US" sz="2916" dirty="0"/>
          </a:p>
        </p:txBody>
      </p:sp>
      <p:sp>
        <p:nvSpPr>
          <p:cNvPr id="8" name="Google Shape;156;p40">
            <a:extLst>
              <a:ext uri="{FF2B5EF4-FFF2-40B4-BE49-F238E27FC236}">
                <a16:creationId xmlns:a16="http://schemas.microsoft.com/office/drawing/2014/main" id="{D46C7D11-CCEC-75C7-22B6-86BA6EF37F50}"/>
              </a:ext>
            </a:extLst>
          </p:cNvPr>
          <p:cNvSpPr txBox="1">
            <a:spLocks/>
          </p:cNvSpPr>
          <p:nvPr/>
        </p:nvSpPr>
        <p:spPr>
          <a:xfrm>
            <a:off x="6535271" y="1317812"/>
            <a:ext cx="5566670" cy="45483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dirty="0"/>
              <a:t>Seasonal analysis provides demand based on different months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It is important to add right content at right time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Month of December and January tends to have higher number of contents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Typically, </a:t>
            </a:r>
            <a:r>
              <a:rPr lang="en-US" sz="1867" b="1" dirty="0"/>
              <a:t>December</a:t>
            </a:r>
            <a:r>
              <a:rPr lang="en-US" sz="1867" dirty="0"/>
              <a:t> and </a:t>
            </a:r>
            <a:r>
              <a:rPr lang="en-US" sz="1867" b="1" dirty="0"/>
              <a:t>January</a:t>
            </a:r>
            <a:r>
              <a:rPr lang="en-US" sz="1867" dirty="0"/>
              <a:t> are holiday  months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DF2DAC2-1807-B7F7-30AE-8EAE0B5E4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5"/>
          <a:stretch/>
        </p:blipFill>
        <p:spPr bwMode="auto">
          <a:xfrm>
            <a:off x="522119" y="1115053"/>
            <a:ext cx="5134611" cy="495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8489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3200" b="1" dirty="0"/>
              <a:t>Which is the best month to add New Content?</a:t>
            </a:r>
            <a:endParaRPr lang="en-US" sz="291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B5425-47ED-F244-E158-EB6A604D5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"/>
          <a:stretch/>
        </p:blipFill>
        <p:spPr bwMode="auto">
          <a:xfrm>
            <a:off x="290986" y="1201768"/>
            <a:ext cx="6872180" cy="495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56;p40">
            <a:extLst>
              <a:ext uri="{FF2B5EF4-FFF2-40B4-BE49-F238E27FC236}">
                <a16:creationId xmlns:a16="http://schemas.microsoft.com/office/drawing/2014/main" id="{817794A2-54FD-2C85-9C8B-0D4D47FEBCBD}"/>
              </a:ext>
            </a:extLst>
          </p:cNvPr>
          <p:cNvSpPr txBox="1">
            <a:spLocks/>
          </p:cNvSpPr>
          <p:nvPr/>
        </p:nvSpPr>
        <p:spPr>
          <a:xfrm>
            <a:off x="7299190" y="1201768"/>
            <a:ext cx="4601824" cy="45483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dirty="0"/>
              <a:t>Distribution of movies and TV-shows across different months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More TV-shoes added in December than any other months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Overall, ideal months to add contents are December and January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More holidays are in December, hence ideal to release new TV-shows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52397" indent="0">
              <a:buNone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endParaRPr lang="en-US" sz="1600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982954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8489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3200" b="1" dirty="0"/>
              <a:t>Which is the best day to add New Content?</a:t>
            </a:r>
            <a:endParaRPr lang="en-US" sz="2916" dirty="0"/>
          </a:p>
        </p:txBody>
      </p:sp>
      <p:sp>
        <p:nvSpPr>
          <p:cNvPr id="8" name="Google Shape;156;p40">
            <a:extLst>
              <a:ext uri="{FF2B5EF4-FFF2-40B4-BE49-F238E27FC236}">
                <a16:creationId xmlns:a16="http://schemas.microsoft.com/office/drawing/2014/main" id="{D46C7D11-CCEC-75C7-22B6-86BA6EF37F50}"/>
              </a:ext>
            </a:extLst>
          </p:cNvPr>
          <p:cNvSpPr txBox="1">
            <a:spLocks/>
          </p:cNvSpPr>
          <p:nvPr/>
        </p:nvSpPr>
        <p:spPr>
          <a:xfrm>
            <a:off x="5196259" y="4944328"/>
            <a:ext cx="5566670" cy="13309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b="1" dirty="0"/>
              <a:t>Friday</a:t>
            </a:r>
            <a:r>
              <a:rPr lang="en-US" sz="1867" dirty="0"/>
              <a:t> is most optimal day to release new contents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More people can be engaged over weekend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52397" indent="0">
              <a:buNone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endParaRPr lang="en-US" sz="1600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5EBF139-3C9C-E669-35DB-9CF8F88AD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7" t="15603" r="21446"/>
          <a:stretch/>
        </p:blipFill>
        <p:spPr bwMode="auto">
          <a:xfrm>
            <a:off x="706704" y="1291415"/>
            <a:ext cx="3217871" cy="407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34C6FE8-CBE0-47BD-3BCF-2D60B0385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" b="1315"/>
          <a:stretch/>
        </p:blipFill>
        <p:spPr bwMode="auto">
          <a:xfrm>
            <a:off x="5336012" y="1067297"/>
            <a:ext cx="5287164" cy="377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14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8489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3200" b="1" dirty="0"/>
              <a:t>Correlation between Genres</a:t>
            </a:r>
            <a:endParaRPr lang="en-US" sz="2916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6C8A069-02CC-B24F-6AFF-E03000FEA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91" y="1201768"/>
            <a:ext cx="5487909" cy="49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56;p40">
            <a:extLst>
              <a:ext uri="{FF2B5EF4-FFF2-40B4-BE49-F238E27FC236}">
                <a16:creationId xmlns:a16="http://schemas.microsoft.com/office/drawing/2014/main" id="{CB187C9B-E536-6298-D9AA-CAB8EE06BB8F}"/>
              </a:ext>
            </a:extLst>
          </p:cNvPr>
          <p:cNvSpPr txBox="1">
            <a:spLocks/>
          </p:cNvSpPr>
          <p:nvPr/>
        </p:nvSpPr>
        <p:spPr>
          <a:xfrm>
            <a:off x="6883472" y="1085227"/>
            <a:ext cx="4601824" cy="45483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lnSpcReduction="10000"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b="1" dirty="0"/>
              <a:t>Correlation between genres</a:t>
            </a:r>
            <a:r>
              <a:rPr lang="en-US" sz="1867" dirty="0"/>
              <a:t> can reveal interesting insights.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People who tend to like one genres may be interested in similar genres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For example, </a:t>
            </a:r>
            <a:r>
              <a:rPr lang="en-US" sz="1867" b="1" dirty="0"/>
              <a:t>Sports</a:t>
            </a:r>
            <a:r>
              <a:rPr lang="en-US" sz="1867" dirty="0"/>
              <a:t> and </a:t>
            </a:r>
            <a:r>
              <a:rPr lang="en-US" sz="1867" b="1" dirty="0"/>
              <a:t>Documentaries</a:t>
            </a:r>
            <a:r>
              <a:rPr lang="en-US" sz="1867" dirty="0"/>
              <a:t> are highly correlated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Similarly, </a:t>
            </a:r>
            <a:r>
              <a:rPr lang="en-US" sz="1867" b="1" dirty="0"/>
              <a:t>Independent movies </a:t>
            </a:r>
            <a:r>
              <a:rPr lang="en-US" sz="1867" dirty="0"/>
              <a:t>are also more tend to be dramas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Netflix should </a:t>
            </a:r>
            <a:r>
              <a:rPr lang="en-US" sz="1867" b="1" dirty="0"/>
              <a:t>prioritize similar genres</a:t>
            </a:r>
            <a:r>
              <a:rPr lang="en-US" sz="1867" dirty="0"/>
              <a:t> and provide tailor made recommendation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52397" indent="0">
              <a:buNone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endParaRPr lang="en-US" sz="1600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170644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701508" y="3373130"/>
            <a:ext cx="9069976" cy="875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44" name="Google Shape;144;p3"/>
          <p:cNvSpPr txBox="1">
            <a:spLocks noGrp="1"/>
          </p:cNvSpPr>
          <p:nvPr>
            <p:ph type="body" idx="1"/>
          </p:nvPr>
        </p:nvSpPr>
        <p:spPr>
          <a:xfrm>
            <a:off x="701508" y="2710382"/>
            <a:ext cx="4933949" cy="3365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marL="0" indent="0"/>
            <a:r>
              <a:rPr lang="en-US" dirty="0"/>
              <a:t>Section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273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8489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3200" b="1" dirty="0"/>
              <a:t>Conclusion</a:t>
            </a:r>
            <a:endParaRPr lang="en-US" sz="2916" dirty="0"/>
          </a:p>
        </p:txBody>
      </p:sp>
      <p:sp>
        <p:nvSpPr>
          <p:cNvPr id="9" name="Google Shape;156;p40">
            <a:extLst>
              <a:ext uri="{FF2B5EF4-FFF2-40B4-BE49-F238E27FC236}">
                <a16:creationId xmlns:a16="http://schemas.microsoft.com/office/drawing/2014/main" id="{CB187C9B-E536-6298-D9AA-CAB8EE06BB8F}"/>
              </a:ext>
            </a:extLst>
          </p:cNvPr>
          <p:cNvSpPr txBox="1">
            <a:spLocks/>
          </p:cNvSpPr>
          <p:nvPr/>
        </p:nvSpPr>
        <p:spPr>
          <a:xfrm>
            <a:off x="554390" y="1282451"/>
            <a:ext cx="8544786" cy="45483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dirty="0"/>
              <a:t>Proper content strategy can increase user engagement level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As most people binge-watching, Netflix should constantly add more contents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Netflix should release right content at right time. Ideal months are December and January. Ideal day should be Friday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Netflix should produce region specific contents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Potential opportunity in Kids level content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52397" indent="0">
              <a:buNone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52397" indent="0">
              <a:buNone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endParaRPr lang="en-US" sz="1600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6163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675592" y="3032696"/>
            <a:ext cx="9069976" cy="875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44" name="Google Shape;144;p3"/>
          <p:cNvSpPr txBox="1">
            <a:spLocks noGrp="1"/>
          </p:cNvSpPr>
          <p:nvPr>
            <p:ph type="body" idx="1"/>
          </p:nvPr>
        </p:nvSpPr>
        <p:spPr>
          <a:xfrm>
            <a:off x="701508" y="2710382"/>
            <a:ext cx="4933949" cy="3365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marL="0" indent="0"/>
            <a:r>
              <a:rPr lang="en-US"/>
              <a:t>Section 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8489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3200" b="1" dirty="0"/>
              <a:t>Caution and Discussion</a:t>
            </a:r>
            <a:endParaRPr lang="en-US" sz="2916" dirty="0"/>
          </a:p>
        </p:txBody>
      </p:sp>
      <p:sp>
        <p:nvSpPr>
          <p:cNvPr id="9" name="Google Shape;156;p40">
            <a:extLst>
              <a:ext uri="{FF2B5EF4-FFF2-40B4-BE49-F238E27FC236}">
                <a16:creationId xmlns:a16="http://schemas.microsoft.com/office/drawing/2014/main" id="{CB187C9B-E536-6298-D9AA-CAB8EE06BB8F}"/>
              </a:ext>
            </a:extLst>
          </p:cNvPr>
          <p:cNvSpPr txBox="1">
            <a:spLocks/>
          </p:cNvSpPr>
          <p:nvPr/>
        </p:nvSpPr>
        <p:spPr>
          <a:xfrm>
            <a:off x="554390" y="1282451"/>
            <a:ext cx="8544786" cy="45483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dirty="0"/>
              <a:t>This analysis only analyze content available on Netflix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These recommendation should be combined with other analytics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Netflix should use internal data (user engagement, demographic, revenues etc.)  along with these recommendation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Analysis does not include contents that were added and removed from Netflix. Further quality check should be performed before implementing suggested strategy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52397" indent="0">
              <a:buNone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52397" indent="0">
              <a:buNone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endParaRPr lang="en-US" sz="1600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8763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2916" dirty="0"/>
              <a:t>Introduction and Objective</a:t>
            </a:r>
            <a:endParaRPr sz="2916" dirty="0"/>
          </a:p>
        </p:txBody>
      </p:sp>
      <p:sp>
        <p:nvSpPr>
          <p:cNvPr id="156" name="Google Shape;156;p40"/>
          <p:cNvSpPr txBox="1">
            <a:spLocks noGrp="1"/>
          </p:cNvSpPr>
          <p:nvPr>
            <p:ph type="body" idx="2"/>
          </p:nvPr>
        </p:nvSpPr>
        <p:spPr>
          <a:xfrm>
            <a:off x="691765" y="1408854"/>
            <a:ext cx="10687459" cy="45111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533387" indent="-380990">
              <a:buFont typeface="Arial"/>
              <a:buChar char="•"/>
            </a:pPr>
            <a:r>
              <a:rPr lang="en-US" sz="1867" b="1" dirty="0">
                <a:solidFill>
                  <a:srgbClr val="FF0000"/>
                </a:solidFill>
              </a:rPr>
              <a:t>NETFLIX</a:t>
            </a:r>
            <a:r>
              <a:rPr lang="en-US" sz="1867" dirty="0"/>
              <a:t> – Online Movie Subscription Rental Company</a:t>
            </a:r>
            <a:endParaRPr dirty="0"/>
          </a:p>
          <a:p>
            <a:pPr marL="152396" indent="0">
              <a:buNone/>
            </a:pPr>
            <a:endParaRPr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Analysis of current content on Netflix</a:t>
            </a:r>
          </a:p>
          <a:p>
            <a:pPr marL="152396" indent="0">
              <a:buNone/>
            </a:pPr>
            <a:endParaRPr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Netflix digital content analysis and user engagement level</a:t>
            </a:r>
            <a:endParaRPr dirty="0"/>
          </a:p>
          <a:p>
            <a:pPr marL="152396" indent="0">
              <a:buNone/>
            </a:pPr>
            <a:endParaRPr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Review existing work and provide unique contributions to it</a:t>
            </a:r>
            <a:endParaRPr dirty="0"/>
          </a:p>
          <a:p>
            <a:pPr marL="152396" indent="0">
              <a:buNone/>
            </a:pPr>
            <a:endParaRPr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Providing business insights for better content producing strategy to improve revenue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2916" dirty="0"/>
              <a:t>Motivation</a:t>
            </a:r>
            <a:endParaRPr sz="2916" dirty="0"/>
          </a:p>
        </p:txBody>
      </p:sp>
      <p:sp>
        <p:nvSpPr>
          <p:cNvPr id="156" name="Google Shape;156;p40"/>
          <p:cNvSpPr txBox="1">
            <a:spLocks noGrp="1"/>
          </p:cNvSpPr>
          <p:nvPr>
            <p:ph type="body" idx="2"/>
          </p:nvPr>
        </p:nvSpPr>
        <p:spPr>
          <a:xfrm>
            <a:off x="691765" y="1408854"/>
            <a:ext cx="10687459" cy="22327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533387" indent="-38099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</a:rPr>
              <a:t>NETFLIX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sz="1867" dirty="0"/>
              <a:t>Pioneer in digital streaming industry</a:t>
            </a:r>
          </a:p>
          <a:p>
            <a:pPr marL="533387" indent="-38099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Started its Journey as </a:t>
            </a:r>
            <a:r>
              <a:rPr lang="en-US" sz="1867" b="1" dirty="0"/>
              <a:t>DVD Rental company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>
                <a:solidFill>
                  <a:srgbClr val="0070C0"/>
                </a:solidFill>
              </a:rPr>
              <a:t>2007</a:t>
            </a:r>
            <a:r>
              <a:rPr lang="en-US" sz="1867" dirty="0"/>
              <a:t> – Start of Streaming Service </a:t>
            </a:r>
            <a:r>
              <a:rPr lang="en-US" sz="1867" dirty="0">
                <a:sym typeface="Wingdings" panose="05000000000000000000" pitchFamily="2" charset="2"/>
              </a:rPr>
              <a:t> </a:t>
            </a:r>
            <a:r>
              <a:rPr lang="en-US" sz="1867" dirty="0">
                <a:solidFill>
                  <a:srgbClr val="0070C0"/>
                </a:solidFill>
                <a:sym typeface="Wingdings" panose="05000000000000000000" pitchFamily="2" charset="2"/>
              </a:rPr>
              <a:t>2021</a:t>
            </a:r>
            <a:r>
              <a:rPr lang="en-US" sz="1867" dirty="0">
                <a:sym typeface="Wingdings" panose="05000000000000000000" pitchFamily="2" charset="2"/>
              </a:rPr>
              <a:t> – Becomes internationally streaming Giant</a:t>
            </a:r>
            <a:endParaRPr sz="1867" dirty="0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D3E017C8-AF80-7605-4173-E91C15A3A0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42"/>
          <a:stretch/>
        </p:blipFill>
        <p:spPr bwMode="auto">
          <a:xfrm>
            <a:off x="515817" y="3641631"/>
            <a:ext cx="10230479" cy="251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22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2916" dirty="0"/>
              <a:t>Motivation</a:t>
            </a:r>
            <a:endParaRPr sz="2916" dirty="0"/>
          </a:p>
        </p:txBody>
      </p:sp>
      <p:sp>
        <p:nvSpPr>
          <p:cNvPr id="156" name="Google Shape;156;p40"/>
          <p:cNvSpPr txBox="1">
            <a:spLocks noGrp="1"/>
          </p:cNvSpPr>
          <p:nvPr>
            <p:ph type="body" idx="2"/>
          </p:nvPr>
        </p:nvSpPr>
        <p:spPr>
          <a:xfrm>
            <a:off x="374525" y="1474168"/>
            <a:ext cx="5867655" cy="38536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533387" indent="-380990">
              <a:buFont typeface="Arial"/>
              <a:buChar char="•"/>
            </a:pPr>
            <a:r>
              <a:rPr lang="en-US" sz="1867" dirty="0"/>
              <a:t>Increasing competition in digital streaming world</a:t>
            </a:r>
          </a:p>
          <a:p>
            <a:pPr marL="533387" indent="-38099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533387" indent="-380990">
              <a:buFont typeface="Arial"/>
              <a:buChar char="•"/>
            </a:pPr>
            <a:r>
              <a:rPr lang="en-US" sz="1867" b="1" dirty="0">
                <a:solidFill>
                  <a:srgbClr val="FF0000"/>
                </a:solidFill>
              </a:rPr>
              <a:t>NETFLIX</a:t>
            </a:r>
            <a:r>
              <a:rPr lang="en-US" sz="1867" dirty="0"/>
              <a:t> subscriber counts –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222 Millions</a:t>
            </a:r>
            <a:endParaRPr lang="en-US" sz="1867" b="1" dirty="0">
              <a:solidFill>
                <a:schemeClr val="accent6">
                  <a:lumMod val="50000"/>
                </a:schemeClr>
              </a:solidFill>
            </a:endParaRP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Next best Amazon Prime - </a:t>
            </a:r>
            <a:r>
              <a:rPr lang="en-US" sz="1867" b="1" dirty="0">
                <a:solidFill>
                  <a:schemeClr val="accent6">
                    <a:lumMod val="50000"/>
                  </a:schemeClr>
                </a:solidFill>
              </a:rPr>
              <a:t>~200 Million Subs</a:t>
            </a:r>
          </a:p>
          <a:p>
            <a:pPr marL="533387" indent="-380990">
              <a:buFont typeface="Arial"/>
              <a:buChar char="•"/>
            </a:pPr>
            <a:endParaRPr lang="en-US" sz="1867" b="1" dirty="0">
              <a:solidFill>
                <a:schemeClr val="accent6">
                  <a:lumMod val="50000"/>
                </a:schemeClr>
              </a:solidFill>
            </a:endParaRPr>
          </a:p>
          <a:p>
            <a:pPr marL="533387" indent="-380990">
              <a:buFont typeface="Arial"/>
              <a:buChar char="•"/>
            </a:pPr>
            <a:r>
              <a:rPr lang="en-US" sz="1867" b="1" dirty="0">
                <a:solidFill>
                  <a:srgbClr val="FF0000"/>
                </a:solidFill>
              </a:rPr>
              <a:t>NETFLIX </a:t>
            </a:r>
            <a:r>
              <a:rPr lang="en-US" sz="1867" dirty="0"/>
              <a:t>gained subscribers quickly in early years</a:t>
            </a:r>
          </a:p>
          <a:p>
            <a:pPr marL="533387" indent="-380990">
              <a:buFont typeface="Arial"/>
              <a:buChar char="•"/>
            </a:pPr>
            <a:endParaRPr lang="en-US" sz="1867" b="1" dirty="0">
              <a:solidFill>
                <a:schemeClr val="accent6">
                  <a:lumMod val="50000"/>
                </a:schemeClr>
              </a:solidFill>
            </a:endParaRPr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Completion hindered subscriber growth </a:t>
            </a:r>
          </a:p>
          <a:p>
            <a:pPr marL="533387" indent="-380990">
              <a:buFont typeface="Arial"/>
              <a:buChar char="•"/>
            </a:pPr>
            <a:endParaRPr lang="en-US" sz="1867" b="1" dirty="0">
              <a:solidFill>
                <a:schemeClr val="accent6">
                  <a:lumMod val="50000"/>
                </a:schemeClr>
              </a:solidFill>
            </a:endParaRPr>
          </a:p>
          <a:p>
            <a:pPr marL="533387" indent="-380990">
              <a:buFont typeface="Arial"/>
              <a:buChar char="•"/>
            </a:pPr>
            <a:endParaRPr lang="en-US" sz="18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C8812CEC-2D22-E67D-8DC2-2147AF2F4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6" t="4924" r="1543" b="1959"/>
          <a:stretch/>
        </p:blipFill>
        <p:spPr>
          <a:xfrm>
            <a:off x="6307494" y="1474168"/>
            <a:ext cx="5509981" cy="33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2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2916" dirty="0"/>
              <a:t>Motivation</a:t>
            </a:r>
            <a:endParaRPr sz="2916" dirty="0"/>
          </a:p>
        </p:txBody>
      </p:sp>
      <p:sp>
        <p:nvSpPr>
          <p:cNvPr id="156" name="Google Shape;156;p40"/>
          <p:cNvSpPr txBox="1">
            <a:spLocks noGrp="1"/>
          </p:cNvSpPr>
          <p:nvPr>
            <p:ph type="body" idx="2"/>
          </p:nvPr>
        </p:nvSpPr>
        <p:spPr>
          <a:xfrm>
            <a:off x="374525" y="1474167"/>
            <a:ext cx="5721475" cy="38536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533387" indent="-380990">
              <a:buFont typeface="Arial"/>
              <a:buChar char="•"/>
            </a:pPr>
            <a:r>
              <a:rPr lang="en-US" sz="1867" b="1" dirty="0">
                <a:solidFill>
                  <a:srgbClr val="FF0000"/>
                </a:solidFill>
              </a:rPr>
              <a:t>NETFLIX  </a:t>
            </a:r>
            <a:r>
              <a:rPr lang="en-US" sz="1867" dirty="0"/>
              <a:t>stock price dropped recently</a:t>
            </a:r>
          </a:p>
          <a:p>
            <a:pPr marL="533387" indent="-38099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Stock dropped from ~$600 to ~$200 in span of 9 months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Netflix admitted they are losing subscribers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Primary reason –</a:t>
            </a:r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r>
              <a:rPr lang="en-US" sz="1600" dirty="0"/>
              <a:t>increasing competition</a:t>
            </a:r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r>
              <a:rPr lang="en-US" sz="1600" dirty="0"/>
              <a:t>More choices for users</a:t>
            </a:r>
          </a:p>
          <a:p>
            <a:pPr marL="1142972" lvl="1" indent="-380990">
              <a:spcBef>
                <a:spcPts val="1200"/>
              </a:spcBef>
              <a:buFont typeface="Arial"/>
              <a:buChar char="•"/>
            </a:pPr>
            <a:r>
              <a:rPr lang="en-US" sz="1600" dirty="0"/>
              <a:t>Decreased User Engagement</a:t>
            </a:r>
            <a:endParaRPr lang="en-US" sz="18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80D52-8DE0-FC8E-C552-68D486B01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92800"/>
            <a:ext cx="5978616" cy="3957698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009503-6726-9139-C979-BFE549A2A337}"/>
              </a:ext>
            </a:extLst>
          </p:cNvPr>
          <p:cNvSpPr txBox="1"/>
          <p:nvPr/>
        </p:nvSpPr>
        <p:spPr>
          <a:xfrm>
            <a:off x="1733070" y="5582592"/>
            <a:ext cx="10144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Proper content strategy can help </a:t>
            </a:r>
            <a:r>
              <a:rPr lang="en-US" sz="2000" b="1" dirty="0">
                <a:solidFill>
                  <a:srgbClr val="FF0000"/>
                </a:solidFill>
              </a:rPr>
              <a:t>NETFLIX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to increase user engagement and improve revenue.</a:t>
            </a:r>
          </a:p>
        </p:txBody>
      </p: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60886F55-70B4-9CB6-C65C-81E3237E5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865" y="5481735"/>
            <a:ext cx="601824" cy="6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6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2916" dirty="0"/>
              <a:t>Review of Existing Work</a:t>
            </a:r>
            <a:endParaRPr sz="2916" dirty="0"/>
          </a:p>
        </p:txBody>
      </p:sp>
      <p:sp>
        <p:nvSpPr>
          <p:cNvPr id="156" name="Google Shape;156;p40"/>
          <p:cNvSpPr txBox="1">
            <a:spLocks noGrp="1"/>
          </p:cNvSpPr>
          <p:nvPr>
            <p:ph type="body" idx="2"/>
          </p:nvPr>
        </p:nvSpPr>
        <p:spPr>
          <a:xfrm>
            <a:off x="374525" y="1474167"/>
            <a:ext cx="5721475" cy="38536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533387" indent="-380990">
              <a:buFont typeface="Arial"/>
              <a:buChar char="•"/>
            </a:pPr>
            <a:r>
              <a:rPr lang="en-US" sz="1867" dirty="0"/>
              <a:t>Several existing visualization reviewed</a:t>
            </a:r>
          </a:p>
          <a:p>
            <a:pPr marL="533387" indent="-380990">
              <a:buFont typeface="Arial"/>
              <a:buChar char="•"/>
            </a:pPr>
            <a:endParaRPr lang="en-US" sz="1867" dirty="0">
              <a:solidFill>
                <a:schemeClr val="accent6">
                  <a:lumMod val="50000"/>
                </a:schemeClr>
              </a:solidFill>
            </a:endParaRPr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Some visualization ineffectively use colors 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Many visualization does not consider to improve data ink ratio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Example on right side does not give much insights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Improved visualization shows beautifully distribution of content types on Netflix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  <p:pic>
        <p:nvPicPr>
          <p:cNvPr id="7" name="Picture 6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D1BBE1A2-09BA-6380-A7D0-C4A718FE2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825" y="1173429"/>
            <a:ext cx="4404553" cy="2894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6CEA4B-23ED-D701-1A04-86526FAD6199}"/>
              </a:ext>
            </a:extLst>
          </p:cNvPr>
          <p:cNvSpPr txBox="1"/>
          <p:nvPr/>
        </p:nvSpPr>
        <p:spPr>
          <a:xfrm>
            <a:off x="7175241" y="881952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EXISTING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E15A17-6F7E-102C-7044-9D7C22716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02" y="4719747"/>
            <a:ext cx="2977340" cy="148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AF0F00-D5E7-E1E1-48F0-8DCC7E8711F0}"/>
              </a:ext>
            </a:extLst>
          </p:cNvPr>
          <p:cNvSpPr txBox="1"/>
          <p:nvPr/>
        </p:nvSpPr>
        <p:spPr>
          <a:xfrm>
            <a:off x="7175241" y="4209281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IMPROVED VISUALIZATION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165375-2014-761F-50FA-A6F769FF4200}"/>
              </a:ext>
            </a:extLst>
          </p:cNvPr>
          <p:cNvSpPr/>
          <p:nvPr/>
        </p:nvSpPr>
        <p:spPr>
          <a:xfrm>
            <a:off x="6518825" y="818866"/>
            <a:ext cx="4860400" cy="324928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F66582-9DB2-9700-6E1F-E71213D9C33D}"/>
              </a:ext>
            </a:extLst>
          </p:cNvPr>
          <p:cNvSpPr/>
          <p:nvPr/>
        </p:nvSpPr>
        <p:spPr>
          <a:xfrm>
            <a:off x="7175241" y="4209281"/>
            <a:ext cx="3748137" cy="1986739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8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ctrTitle"/>
          </p:nvPr>
        </p:nvSpPr>
        <p:spPr>
          <a:xfrm>
            <a:off x="706704" y="352823"/>
            <a:ext cx="10672521" cy="9320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buSzPts val="2700"/>
            </a:pPr>
            <a:r>
              <a:rPr lang="en-US" sz="2916" dirty="0"/>
              <a:t>Review of Existing Work</a:t>
            </a:r>
            <a:endParaRPr sz="291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CEA4B-23ED-D701-1A04-86526FAD6199}"/>
              </a:ext>
            </a:extLst>
          </p:cNvPr>
          <p:cNvSpPr txBox="1"/>
          <p:nvPr/>
        </p:nvSpPr>
        <p:spPr>
          <a:xfrm>
            <a:off x="1100686" y="1169840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EXISTING VISUALIZATION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AAA73F5E-6852-6579-E90A-A5DC34262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3" y="1630143"/>
            <a:ext cx="4778348" cy="3961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E04E8287-7FB6-E0DD-2296-176EF5B580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93" y="881953"/>
            <a:ext cx="5259103" cy="2565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6;p40">
            <a:extLst>
              <a:ext uri="{FF2B5EF4-FFF2-40B4-BE49-F238E27FC236}">
                <a16:creationId xmlns:a16="http://schemas.microsoft.com/office/drawing/2014/main" id="{3773BAA0-E0C7-691C-8A82-99D5720F3AC2}"/>
              </a:ext>
            </a:extLst>
          </p:cNvPr>
          <p:cNvSpPr txBox="1">
            <a:spLocks/>
          </p:cNvSpPr>
          <p:nvPr/>
        </p:nvSpPr>
        <p:spPr>
          <a:xfrm>
            <a:off x="6226193" y="3905142"/>
            <a:ext cx="4971916" cy="22064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2400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•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–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40256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 panose="020B0604020202020204" pitchFamily="34" charset="0"/>
              <a:buChar char="»"/>
              <a:defRPr sz="2133" kern="12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87" indent="-380990">
              <a:buFont typeface="Arial"/>
              <a:buChar char="•"/>
            </a:pPr>
            <a:r>
              <a:rPr lang="en-US" sz="1867" dirty="0"/>
              <a:t>Bar chart is not a right way to represent time series Plot</a:t>
            </a:r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Existing visualization uses colors unnecessarily</a:t>
            </a:r>
          </a:p>
          <a:p>
            <a:pPr marL="533387" indent="-380990">
              <a:buFont typeface="Arial"/>
              <a:buChar char="•"/>
            </a:pPr>
            <a:r>
              <a:rPr lang="en-US" sz="1867" dirty="0"/>
              <a:t>Does not give information between content types</a:t>
            </a:r>
          </a:p>
          <a:p>
            <a:pPr marL="533387" indent="-380990">
              <a:buFont typeface="Arial"/>
              <a:buChar char="•"/>
            </a:pPr>
            <a:r>
              <a:rPr lang="en-US" sz="1867" b="1" dirty="0"/>
              <a:t>Line chart</a:t>
            </a:r>
            <a:r>
              <a:rPr lang="en-US" sz="1867" dirty="0"/>
              <a:t> is most appropriate</a:t>
            </a:r>
          </a:p>
          <a:p>
            <a:pPr marL="533387" indent="-380990">
              <a:buFont typeface="Arial"/>
              <a:buChar char="•"/>
            </a:pPr>
            <a:endParaRPr lang="en-US" sz="1867" dirty="0"/>
          </a:p>
          <a:p>
            <a:pPr marL="533387" indent="-380990">
              <a:buFont typeface="Arial"/>
              <a:buChar char="•"/>
            </a:pPr>
            <a:endParaRPr lang="en-US" sz="18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BBC089-9AAC-029F-6A48-162399F330C1}"/>
              </a:ext>
            </a:extLst>
          </p:cNvPr>
          <p:cNvSpPr/>
          <p:nvPr/>
        </p:nvSpPr>
        <p:spPr>
          <a:xfrm>
            <a:off x="204199" y="1489176"/>
            <a:ext cx="5114250" cy="387964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AC0D1A-C112-592A-3DDF-077E493D873C}"/>
              </a:ext>
            </a:extLst>
          </p:cNvPr>
          <p:cNvSpPr/>
          <p:nvPr/>
        </p:nvSpPr>
        <p:spPr>
          <a:xfrm>
            <a:off x="6096000" y="910062"/>
            <a:ext cx="5766033" cy="256585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1F47A-3864-3720-C23C-186C4E277BE0}"/>
              </a:ext>
            </a:extLst>
          </p:cNvPr>
          <p:cNvSpPr txBox="1"/>
          <p:nvPr/>
        </p:nvSpPr>
        <p:spPr>
          <a:xfrm>
            <a:off x="6620175" y="985174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IMPROVED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11118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1185</Words>
  <Application>Microsoft Office PowerPoint</Application>
  <PresentationFormat>Widescreen</PresentationFormat>
  <Paragraphs>412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Noto Sans Symbols</vt:lpstr>
      <vt:lpstr>Office Theme</vt:lpstr>
      <vt:lpstr>Content producing strategy for NETFLIX to increase user engagement Final Project</vt:lpstr>
      <vt:lpstr>Project Team</vt:lpstr>
      <vt:lpstr>Introduction</vt:lpstr>
      <vt:lpstr>Introduction and Objective</vt:lpstr>
      <vt:lpstr>Motivation</vt:lpstr>
      <vt:lpstr>Motivation</vt:lpstr>
      <vt:lpstr>Motivation</vt:lpstr>
      <vt:lpstr>Review of Existing Work</vt:lpstr>
      <vt:lpstr>Review of Existing Work</vt:lpstr>
      <vt:lpstr>Review of Existing Work</vt:lpstr>
      <vt:lpstr>Contribution to existing work</vt:lpstr>
      <vt:lpstr>Dataset and Design Methodology</vt:lpstr>
      <vt:lpstr>About the Dataset</vt:lpstr>
      <vt:lpstr>Ideas and Sketches</vt:lpstr>
      <vt:lpstr>Ideas and Sketches</vt:lpstr>
      <vt:lpstr>Visualization Process and Methodology</vt:lpstr>
      <vt:lpstr>Map vs Bar Chart</vt:lpstr>
      <vt:lpstr>Map vs Bar Chart</vt:lpstr>
      <vt:lpstr>Result and Business Insight</vt:lpstr>
      <vt:lpstr>Growth of Digital Content</vt:lpstr>
      <vt:lpstr>Growth Rate Analysis</vt:lpstr>
      <vt:lpstr>Which Age group Netflix should targe?</vt:lpstr>
      <vt:lpstr>Which Genres Netflix should target?</vt:lpstr>
      <vt:lpstr>Which is the best month to add New Content?</vt:lpstr>
      <vt:lpstr>Which is the best month to add New Content?</vt:lpstr>
      <vt:lpstr>Which is the best day to add New Content?</vt:lpstr>
      <vt:lpstr>Correlation between Genres</vt:lpstr>
      <vt:lpstr>Conclusion</vt:lpstr>
      <vt:lpstr>Conclusion</vt:lpstr>
      <vt:lpstr>Caution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jugal shah</dc:creator>
  <cp:lastModifiedBy>jugal shah</cp:lastModifiedBy>
  <cp:revision>1</cp:revision>
  <dcterms:created xsi:type="dcterms:W3CDTF">2022-07-17T22:19:13Z</dcterms:created>
  <dcterms:modified xsi:type="dcterms:W3CDTF">2022-07-19T22:11:56Z</dcterms:modified>
</cp:coreProperties>
</file>