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4"/>
  </p:handoutMasterIdLst>
  <p:sldIdLst>
    <p:sldId id="256" r:id="rId3"/>
    <p:sldId id="259" r:id="rId4"/>
    <p:sldId id="265" r:id="rId5"/>
    <p:sldId id="284" r:id="rId6"/>
    <p:sldId id="285" r:id="rId7"/>
    <p:sldId id="286" r:id="rId9"/>
    <p:sldId id="287" r:id="rId10"/>
    <p:sldId id="288" r:id="rId11"/>
    <p:sldId id="289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sp>
          <p:nvSpPr>
            <p:cNvPr id="7" name="直角三角形 6"/>
            <p:cNvSpPr/>
            <p:nvPr/>
          </p:nvSpPr>
          <p:spPr>
            <a:xfrm>
              <a:off x="0" y="0"/>
              <a:ext cx="5835582" cy="6858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rot="10800000">
              <a:off x="-8878" y="0"/>
              <a:ext cx="5835582" cy="6858000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26704" y="0"/>
              <a:ext cx="6365296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25863" y="625510"/>
            <a:ext cx="11103428" cy="560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20" y="775780"/>
            <a:ext cx="6096012" cy="6096012"/>
          </a:xfrm>
          <a:prstGeom prst="rect">
            <a:avLst/>
          </a:prstGeom>
        </p:spPr>
      </p:pic>
      <p:pic>
        <p:nvPicPr>
          <p:cNvPr id="12" name="wps稻壳儿佳誉设计原创链接：http://chn.docer.com/works?userid=219874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548715" y="1220919"/>
            <a:ext cx="883554" cy="1092925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38095" y="2132055"/>
            <a:ext cx="266330" cy="2663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861608" y="330782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650197" y="2237747"/>
            <a:ext cx="6025913" cy="645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3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EVENT TICKETING DAPP</a:t>
            </a:r>
            <a:endParaRPr lang="en-US" altLang="zh-CN" sz="36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1162" y="3434485"/>
            <a:ext cx="5824163" cy="829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ea typeface="Arial" panose="020B0604020202020204" pitchFamily="34" charset="0"/>
              </a:rPr>
              <a:t>PRASAMSA KONDAPANENI</a:t>
            </a:r>
            <a:endParaRPr lang="en-US" altLang="zh-CN" sz="1600" b="1" dirty="0"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a typeface="Arial" panose="020B0604020202020204" pitchFamily="34" charset="0"/>
              </a:rPr>
              <a:t>16353881</a:t>
            </a:r>
            <a:endParaRPr lang="en-US" altLang="zh-CN" sz="1600" b="1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sp>
          <p:nvSpPr>
            <p:cNvPr id="7" name="直角三角形 6"/>
            <p:cNvSpPr/>
            <p:nvPr/>
          </p:nvSpPr>
          <p:spPr>
            <a:xfrm>
              <a:off x="0" y="0"/>
              <a:ext cx="5835582" cy="6858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rot="10800000">
              <a:off x="-8878" y="0"/>
              <a:ext cx="5835582" cy="6858000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26704" y="0"/>
              <a:ext cx="6365296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25863" y="625510"/>
            <a:ext cx="11103428" cy="560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20" y="775780"/>
            <a:ext cx="6096012" cy="6096012"/>
          </a:xfrm>
          <a:prstGeom prst="rect">
            <a:avLst/>
          </a:prstGeom>
        </p:spPr>
      </p:pic>
      <p:pic>
        <p:nvPicPr>
          <p:cNvPr id="12" name="wps稻壳儿佳誉设计原创链接：http://chn.docer.com/works?userid=219874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548715" y="1220919"/>
            <a:ext cx="883554" cy="1092925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38095" y="2132055"/>
            <a:ext cx="266330" cy="2663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23273" y="330782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705100" y="2600960"/>
            <a:ext cx="6083935" cy="7067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zh-CN" sz="4000" b="1" dirty="0">
                <a:latin typeface="Arial" panose="020B0604020202020204" pitchFamily="34" charset="0"/>
                <a:ea typeface="Arial" panose="020B0604020202020204" pitchFamily="34" charset="0"/>
              </a:rPr>
              <a:t>       THANK YOU</a:t>
            </a:r>
            <a:endParaRPr lang="en-US" altLang="zh-CN" sz="4000" b="1" i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sp>
          <p:nvSpPr>
            <p:cNvPr id="3" name="直角三角形 2"/>
            <p:cNvSpPr/>
            <p:nvPr/>
          </p:nvSpPr>
          <p:spPr>
            <a:xfrm>
              <a:off x="0" y="0"/>
              <a:ext cx="5835582" cy="6858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 rot="10800000">
              <a:off x="-8878" y="0"/>
              <a:ext cx="5835582" cy="6858000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826704" y="0"/>
              <a:ext cx="6365296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5863" y="625510"/>
            <a:ext cx="11103428" cy="560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20" y="775780"/>
            <a:ext cx="6096012" cy="6096012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19810" y="1102360"/>
            <a:ext cx="70218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OBJECTIVE:</a:t>
            </a:r>
            <a:endParaRPr lang="en-US" sz="2800" b="1"/>
          </a:p>
          <a:p>
            <a:endParaRPr lang="en-US" sz="2800" b="1"/>
          </a:p>
          <a:p>
            <a:endParaRPr lang="en-US" sz="2800" b="1"/>
          </a:p>
          <a:p>
            <a:r>
              <a:rPr lang="en-US" sz="2800" b="1"/>
              <a:t>To create a decentralized application that allows users to mint, buy, sell, and verify event tickets as NFTs on the blockchain, ensuring transparency, authenticity, and ease of use.</a:t>
            </a:r>
            <a:endParaRPr 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-8878" y="0"/>
              <a:ext cx="12200878" cy="6858000"/>
              <a:chOff x="-8878" y="0"/>
              <a:chExt cx="12200878" cy="6858000"/>
            </a:xfrm>
          </p:grpSpPr>
          <p:sp>
            <p:nvSpPr>
              <p:cNvPr id="3" name="直角三角形 2"/>
              <p:cNvSpPr/>
              <p:nvPr/>
            </p:nvSpPr>
            <p:spPr>
              <a:xfrm>
                <a:off x="0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4" name="直角三角形 3"/>
              <p:cNvSpPr/>
              <p:nvPr/>
            </p:nvSpPr>
            <p:spPr>
              <a:xfrm rot="10800000">
                <a:off x="-8878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26704" y="0"/>
                <a:ext cx="6365296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44509" y="270049"/>
              <a:ext cx="11702981" cy="6317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882156" y="5102662"/>
            <a:ext cx="4745682" cy="0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36511" y="2588065"/>
            <a:ext cx="0" cy="2914647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465455"/>
            <a:ext cx="11502390" cy="612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-8878" y="0"/>
              <a:ext cx="12200878" cy="6858000"/>
              <a:chOff x="-8878" y="0"/>
              <a:chExt cx="12200878" cy="6858000"/>
            </a:xfrm>
          </p:grpSpPr>
          <p:sp>
            <p:nvSpPr>
              <p:cNvPr id="3" name="直角三角形 2"/>
              <p:cNvSpPr/>
              <p:nvPr/>
            </p:nvSpPr>
            <p:spPr>
              <a:xfrm>
                <a:off x="0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4" name="直角三角形 3"/>
              <p:cNvSpPr/>
              <p:nvPr/>
            </p:nvSpPr>
            <p:spPr>
              <a:xfrm rot="10800000">
                <a:off x="-8878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26704" y="0"/>
                <a:ext cx="6365296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44509" y="270049"/>
              <a:ext cx="11702981" cy="6317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882156" y="5102662"/>
            <a:ext cx="4745682" cy="0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36511" y="2588065"/>
            <a:ext cx="0" cy="2914647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269875"/>
            <a:ext cx="11534140" cy="652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-8878" y="0"/>
              <a:ext cx="12200878" cy="6858000"/>
              <a:chOff x="-8878" y="0"/>
              <a:chExt cx="12200878" cy="6858000"/>
            </a:xfrm>
          </p:grpSpPr>
          <p:sp>
            <p:nvSpPr>
              <p:cNvPr id="3" name="直角三角形 2"/>
              <p:cNvSpPr/>
              <p:nvPr/>
            </p:nvSpPr>
            <p:spPr>
              <a:xfrm>
                <a:off x="0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4" name="直角三角形 3"/>
              <p:cNvSpPr/>
              <p:nvPr/>
            </p:nvSpPr>
            <p:spPr>
              <a:xfrm rot="10800000">
                <a:off x="-8878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26704" y="0"/>
                <a:ext cx="6365296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44509" y="270049"/>
              <a:ext cx="11702981" cy="6317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882156" y="5102662"/>
            <a:ext cx="4745682" cy="0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36511" y="2588065"/>
            <a:ext cx="0" cy="2914647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234315"/>
            <a:ext cx="11534140" cy="6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-8878" y="0"/>
              <a:ext cx="12200878" cy="6858000"/>
              <a:chOff x="-8878" y="0"/>
              <a:chExt cx="12200878" cy="6858000"/>
            </a:xfrm>
          </p:grpSpPr>
          <p:sp>
            <p:nvSpPr>
              <p:cNvPr id="3" name="直角三角形 2"/>
              <p:cNvSpPr/>
              <p:nvPr/>
            </p:nvSpPr>
            <p:spPr>
              <a:xfrm>
                <a:off x="0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4" name="直角三角形 3"/>
              <p:cNvSpPr/>
              <p:nvPr/>
            </p:nvSpPr>
            <p:spPr>
              <a:xfrm rot="10800000">
                <a:off x="-8878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26704" y="0"/>
                <a:ext cx="6365296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44509" y="270049"/>
              <a:ext cx="11702981" cy="6317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882156" y="5102662"/>
            <a:ext cx="4745682" cy="0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36511" y="2588065"/>
            <a:ext cx="0" cy="2914647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269875"/>
            <a:ext cx="11471275" cy="6155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-8878" y="0"/>
              <a:ext cx="12200878" cy="6858000"/>
              <a:chOff x="-8878" y="0"/>
              <a:chExt cx="12200878" cy="6858000"/>
            </a:xfrm>
          </p:grpSpPr>
          <p:sp>
            <p:nvSpPr>
              <p:cNvPr id="3" name="直角三角形 2"/>
              <p:cNvSpPr/>
              <p:nvPr/>
            </p:nvSpPr>
            <p:spPr>
              <a:xfrm>
                <a:off x="0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4" name="直角三角形 3"/>
              <p:cNvSpPr/>
              <p:nvPr/>
            </p:nvSpPr>
            <p:spPr>
              <a:xfrm rot="10800000">
                <a:off x="-8878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26704" y="0"/>
                <a:ext cx="6365296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44509" y="270049"/>
              <a:ext cx="11702981" cy="6317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882156" y="5102662"/>
            <a:ext cx="4745682" cy="0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36511" y="2588065"/>
            <a:ext cx="0" cy="2914647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60985"/>
            <a:ext cx="11318240" cy="600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-8878" y="0"/>
              <a:ext cx="12200878" cy="6858000"/>
              <a:chOff x="-8878" y="0"/>
              <a:chExt cx="12200878" cy="6858000"/>
            </a:xfrm>
          </p:grpSpPr>
          <p:sp>
            <p:nvSpPr>
              <p:cNvPr id="3" name="直角三角形 2"/>
              <p:cNvSpPr/>
              <p:nvPr/>
            </p:nvSpPr>
            <p:spPr>
              <a:xfrm>
                <a:off x="0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4" name="直角三角形 3"/>
              <p:cNvSpPr/>
              <p:nvPr/>
            </p:nvSpPr>
            <p:spPr>
              <a:xfrm rot="10800000">
                <a:off x="-8878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26704" y="0"/>
                <a:ext cx="6365296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44509" y="270049"/>
              <a:ext cx="11702981" cy="6317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882156" y="5102662"/>
            <a:ext cx="4745682" cy="0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36511" y="2588065"/>
            <a:ext cx="0" cy="2914647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621665"/>
            <a:ext cx="11703050" cy="596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78" y="0"/>
            <a:ext cx="12200878" cy="6858000"/>
            <a:chOff x="-8878" y="0"/>
            <a:chExt cx="12200878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-8878" y="0"/>
              <a:ext cx="12200878" cy="6858000"/>
              <a:chOff x="-8878" y="0"/>
              <a:chExt cx="12200878" cy="6858000"/>
            </a:xfrm>
          </p:grpSpPr>
          <p:sp>
            <p:nvSpPr>
              <p:cNvPr id="3" name="直角三角形 2"/>
              <p:cNvSpPr/>
              <p:nvPr/>
            </p:nvSpPr>
            <p:spPr>
              <a:xfrm>
                <a:off x="0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4" name="直角三角形 3"/>
              <p:cNvSpPr/>
              <p:nvPr/>
            </p:nvSpPr>
            <p:spPr>
              <a:xfrm rot="10800000">
                <a:off x="-8878" y="0"/>
                <a:ext cx="5835582" cy="6858000"/>
              </a:xfrm>
              <a:prstGeom prst="rt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26704" y="0"/>
                <a:ext cx="6365296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44509" y="270049"/>
              <a:ext cx="11702981" cy="6317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882156" y="5102662"/>
            <a:ext cx="4745682" cy="0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36511" y="2588065"/>
            <a:ext cx="0" cy="2914647"/>
          </a:xfrm>
          <a:prstGeom prst="line">
            <a:avLst/>
          </a:prstGeom>
          <a:ln w="3492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424180"/>
            <a:ext cx="11551920" cy="60090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10732135" y="-236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方正黑体简体</vt:lpstr>
      <vt:lpstr>Microsoft YaHei</vt:lpstr>
      <vt:lpstr>Kontrapunkt Bob Bold</vt:lpstr>
      <vt:lpstr>Arial Unicode MS</vt:lpstr>
      <vt:lpstr>Liberation Mono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WPS_1635415565</cp:lastModifiedBy>
  <cp:revision>13</cp:revision>
  <dcterms:created xsi:type="dcterms:W3CDTF">2019-09-06T04:20:00Z</dcterms:created>
  <dcterms:modified xsi:type="dcterms:W3CDTF">2024-11-19T04:17:35Z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1033-12.2.0.18638</vt:lpwstr>
  </property>
  <property fmtid="{D5CDD505-2E9C-101B-9397-08002B2CF9AE}" pid="3" name="ICV">
    <vt:lpwstr>C8FAFF47D8F54C5DBE6AA878817D18DC_11</vt:lpwstr>
  </property>
</Properties>
</file>