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CA8E-DDD5-42A3-A3C6-3C1D272C5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7ED3-AFD4-4C3C-948B-9AC221FA2B1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71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AI TRAVEL PACKING LIST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Overwhelming choices for destinations, accommodations, and activities.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Lack of personalized recommendations.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Difficulty in optimizing itineraries based on time and budget.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Key Features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Personalized destination suggestions based on user interests.</a:t>
            </a:r>
            <a:endParaRPr lang="en-US" dirty="0" smtClean="0"/>
          </a:p>
          <a:p>
            <a:r>
              <a:rPr lang="en-US" dirty="0" smtClean="0"/>
              <a:t>AI-based itinerary optimization.</a:t>
            </a:r>
            <a:endParaRPr lang="en-US" dirty="0" smtClean="0"/>
          </a:p>
          <a:p>
            <a:r>
              <a:rPr lang="en-US" dirty="0" smtClean="0"/>
              <a:t>Real-time integration of weather, local events, and transport options.</a:t>
            </a:r>
            <a:endParaRPr lang="en-US" dirty="0" smtClean="0"/>
          </a:p>
          <a:p>
            <a:r>
              <a:rPr lang="en-US" dirty="0" smtClean="0"/>
              <a:t>Cost estimation for planned trips.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Technical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Backend: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, prisma for API handling.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AI Models: NLP for understanding preferences, machine learning for recommendations.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Frontend: React for user interface.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Sources: APIs for weather, location data, and local events.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Saves time by automating travel planning.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Enhances travel experience with tailored recommendations.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Reduces stress by providing optimized solutions.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https://drive.google.com/file/d/1lmVX1iIvuDmMtPRe-PYiNLGknAPjQDSB/view?usp=sharing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Recap of Trip AI’s mission to simplify and enhance travel planning.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Vision for making travel accessible and enjoyable for everyone.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Invitation to try Trip AI and share feedback.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Presentation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AI TRAVEL PACKING LIST</vt:lpstr>
      <vt:lpstr>Problem Statement</vt:lpstr>
      <vt:lpstr> Key Features </vt:lpstr>
      <vt:lpstr>Technical Architecture</vt:lpstr>
      <vt:lpstr>Benefits</vt:lpstr>
      <vt:lpstr>Demo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TRAVEL PACKING LIST</dc:title>
  <dc:creator>ullam mounika</dc:creator>
  <cp:lastModifiedBy>WPS_1635415565</cp:lastModifiedBy>
  <cp:revision>4</cp:revision>
  <dcterms:created xsi:type="dcterms:W3CDTF">2024-12-05T03:13:00Z</dcterms:created>
  <dcterms:modified xsi:type="dcterms:W3CDTF">2024-12-05T20:25:39Z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660CF84A586F4ECC9F62C364248DAC34_13</vt:lpwstr>
  </property>
  <property fmtid="{D5CDD505-2E9C-101B-9397-08002B2CF9AE}" pid="3" name="KSOProductBuildVer">
    <vt:lpwstr>2057-12.2.0.18639</vt:lpwstr>
  </property>
</Properties>
</file>