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hA77GLC4Tn41bOUOeVRFh/GZF5P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ndyy4167@gmail.co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12T05:41:31.517">
    <p:pos x="7866" y="1362"/>
    <p:text>NANDHINI L</p:text>
    <p:extLst>
      <p:ext uri="{C676402C-5697-4E1C-873F-D02D1690AC5C}">
        <p15:threadingInfo timeZoneBias="0"/>
      </p:ext>
      <p:ext uri="http://customooxmlschemas.google.com/">
        <go:slidesCustomData xmlns:go="http://customooxmlschemas.google.com/" commentPostId="AAABrWwWCL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2342150" y="1466250"/>
            <a:ext cx="8610600" cy="26781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 Nagaprasana N</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2426J0847&amp; FF4EDA5448B5EF2A8BE46BAD11B4FD1C</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B.SC.IT</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0" lvl="0" marL="76200" marR="0" rtl="0" algn="l">
              <a:spcBef>
                <a:spcPts val="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0" name="Google Shape;190;p10"/>
          <p:cNvSpPr txBox="1"/>
          <p:nvPr>
            <p:ph type="title"/>
          </p:nvPr>
        </p:nvSpPr>
        <p:spPr>
          <a:xfrm>
            <a:off x="358788" y="6488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91" name="Google Shape;191;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358800" y="735705"/>
            <a:ext cx="10423500" cy="355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1"/>
          <p:cNvSpPr txBox="1"/>
          <p:nvPr>
            <p:ph type="title"/>
          </p:nvPr>
        </p:nvSpPr>
        <p:spPr>
          <a:xfrm>
            <a:off x="890243" y="486470"/>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02" name="Google Shape;202;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3" name="Google Shape;203;p11"/>
          <p:cNvSpPr txBox="1"/>
          <p:nvPr/>
        </p:nvSpPr>
        <p:spPr>
          <a:xfrm>
            <a:off x="1387528" y="947644"/>
            <a:ext cx="7966022"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6000"/>
              <a:buFont typeface="Calibri"/>
              <a:buNone/>
            </a:pPr>
            <a:r>
              <a:t/>
            </a:r>
            <a:endParaRPr b="1" sz="6000">
              <a:solidFill>
                <a:schemeClr val="dk1"/>
              </a:solidFill>
              <a:latin typeface="Calibri"/>
              <a:ea typeface="Calibri"/>
              <a:cs typeface="Calibri"/>
              <a:sym typeface="Calibri"/>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digital portfolio is a modern way to showcase skills and achievements.</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highlights creativity, professionalism, and technical ability.</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Acts as a dynamic resume for career growth and opportunities.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2696825" y="1695450"/>
            <a:ext cx="7101840" cy="150876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3"/>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4"/>
          <p:cNvGrpSpPr/>
          <p:nvPr/>
        </p:nvGrpSpPr>
        <p:grpSpPr>
          <a:xfrm>
            <a:off x="7991475" y="2933700"/>
            <a:ext cx="2762251" cy="3257550"/>
            <a:chOff x="7991475" y="2933700"/>
            <a:chExt cx="2762251" cy="3257550"/>
          </a:xfrm>
        </p:grpSpPr>
        <p:sp>
          <p:nvSpPr>
            <p:cNvPr id="122" name="Google Shape;12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5" name="Google Shape;125;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9" name="Google Shape;129;p4"/>
          <p:cNvSpPr txBox="1"/>
          <p:nvPr/>
        </p:nvSpPr>
        <p:spPr>
          <a:xfrm>
            <a:off x="221275" y="2638143"/>
            <a:ext cx="6940800" cy="208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2" name="Google Shape;142;p5"/>
          <p:cNvSpPr txBox="1"/>
          <p:nvPr/>
        </p:nvSpPr>
        <p:spPr>
          <a:xfrm>
            <a:off x="1943175" y="2595896"/>
            <a:ext cx="47529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3" name="Google Shape;153;p6"/>
          <p:cNvSpPr txBox="1"/>
          <p:nvPr/>
        </p:nvSpPr>
        <p:spPr>
          <a:xfrm>
            <a:off x="1421429" y="2045700"/>
            <a:ext cx="68334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Students – who want to showcase their academic achievements, projects, and skills for internships, higher studies, or competitions.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Job Seekers &amp; Professionals – who can use the website as a digital resume to highlight their work experience, portfolio, and expertise for career opportunities.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Freelancers &amp; Creators – who want to present their work, designs, art, or services to attract clients.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Educators &amp; Recruiters – who can review the portfolio to evaluate an individual’s skills, knowledge, and accomplishments.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Peers &amp; General Audience – who can access the website to know more about the individual’s background and capabilities.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p:nvPr/>
        </p:nvSpPr>
        <p:spPr>
          <a:xfrm>
            <a:off x="0" y="1476375"/>
            <a:ext cx="2695574" cy="3248025"/>
          </a:xfrm>
          <a:prstGeom prst="rect">
            <a:avLst/>
          </a:prstGeom>
          <a:noFill/>
          <a:ln>
            <a:noFill/>
          </a:ln>
        </p:spPr>
      </p:sp>
      <p:sp>
        <p:nvSpPr>
          <p:cNvPr id="159" name="Google Shape;15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0" name="Google Shape;16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3" name="Google Shape;163;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4" name="Google Shape;164;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5" name="Google Shape;165;p7"/>
          <p:cNvSpPr txBox="1"/>
          <p:nvPr/>
        </p:nvSpPr>
        <p:spPr>
          <a:xfrm>
            <a:off x="2819400" y="1516650"/>
            <a:ext cx="6696000" cy="611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Development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HTML5 – for structuring the web pages.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CSS3 – for styling, layout design, and responsiveness.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JavaScript – for adding interactivity and dynamic functionality.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Bootstrap / Tailwind CSS (optional) – for responsive and mobile-friendly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Design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Figma / Adobe XD / Canva – for wireframing and UI/UX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Photo editing tools (Photoshop, GIMP, or Canva) – for preparing images, logos, and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Development Environment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VS Code / Sublime Text – as the code editor.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Git &amp; GitHub – for version control and hosting the project online.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71" name="Google Shape;171;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3" name="Google Shape;173;p8"/>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000"/>
              <a:buFont typeface="Trebuchet MS"/>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4" name="Google Shape;174;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5" name="Google Shape;175;p8"/>
          <p:cNvSpPr txBox="1"/>
          <p:nvPr/>
        </p:nvSpPr>
        <p:spPr>
          <a:xfrm>
            <a:off x="1287100" y="1356104"/>
            <a:ext cx="77001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Design and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Layout Structure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Header Section – Includes name, logo (optional), and navigation menu.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A brief introduction with a professional photo and tagline.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FEATURES AND FUNCTIONALITY</a:t>
            </a:r>
            <a:endParaRPr/>
          </a:p>
        </p:txBody>
      </p:sp>
      <p:sp>
        <p:nvSpPr>
          <p:cNvPr id="181" name="Google Shape;181;p9"/>
          <p:cNvSpPr txBox="1"/>
          <p:nvPr/>
        </p:nvSpPr>
        <p:spPr>
          <a:xfrm>
            <a:off x="755337" y="1686100"/>
            <a:ext cx="65445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Core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Engaging introduction with name, photo, tagline, and call-to-action.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About Me Section – Displays personal background, career objectives, and a professional summary.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Skills Showcase – Visual representation of technical and soft skills using icons, bars, or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Projects Portfolio – Showcases academic,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