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a:t>
            </a:r>
            <a:r>
              <a:rPr lang="en-IN" sz="2400" b="1" dirty="0">
                <a:latin typeface="Calibri"/>
                <a:ea typeface="Calibri"/>
                <a:cs typeface="Calibri"/>
                <a:sym typeface="Calibri"/>
              </a:rPr>
              <a:t> NAGAPRASANNA.N</a:t>
            </a: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REGISTER NO AND NMID:  </a:t>
            </a:r>
            <a:r>
              <a:rPr lang="en-US" sz="2400" b="1">
                <a:latin typeface="Calibri"/>
                <a:ea typeface="Calibri"/>
                <a:cs typeface="Calibri"/>
                <a:sym typeface="Calibri"/>
              </a:rPr>
              <a:t>2426J0847</a:t>
            </a:r>
            <a:r>
              <a:rPr lang="en-US" sz="2400" b="1">
                <a:ea typeface="Calibri"/>
                <a:cs typeface="Calibri"/>
                <a:sym typeface="Calibri"/>
              </a:rPr>
              <a:t>&amp;FF4EDA5448B5EF2A8BE46BAD11B4FD1C</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B.SC.IT</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76200" marR="0" lvl="0" algn="l" rtl="0">
              <a:spcBef>
                <a:spcPts val="0"/>
              </a:spcBef>
              <a:spcAft>
                <a:spcPts val="0"/>
              </a:spcAft>
              <a:buSzPts val="2400"/>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720</Words>
  <Application>Microsoft Office PowerPoint</Application>
  <PresentationFormat>Widescreen</PresentationFormat>
  <Paragraphs>111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nivirithu27@outlook.com</cp:lastModifiedBy>
  <cp:revision>6</cp:revision>
  <dcterms:modified xsi:type="dcterms:W3CDTF">2025-09-18T18:32:21Z</dcterms:modified>
</cp:coreProperties>
</file>