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PRASANNA K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312214482 /1653053995EEB72A20C4EEC448D4540C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2024-08-30T10:01:27Z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