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420E-0646-47AE-ACE3-5225F7B7BDF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E23C-6B68-46BB-B96E-950C664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420E-0646-47AE-ACE3-5225F7B7BDF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E23C-6B68-46BB-B96E-950C664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6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420E-0646-47AE-ACE3-5225F7B7BDF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E23C-6B68-46BB-B96E-950C664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8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420E-0646-47AE-ACE3-5225F7B7BDF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E23C-6B68-46BB-B96E-950C664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3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420E-0646-47AE-ACE3-5225F7B7BDF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E23C-6B68-46BB-B96E-950C664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3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420E-0646-47AE-ACE3-5225F7B7BDF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E23C-6B68-46BB-B96E-950C664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420E-0646-47AE-ACE3-5225F7B7BDF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E23C-6B68-46BB-B96E-950C664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420E-0646-47AE-ACE3-5225F7B7BDF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E23C-6B68-46BB-B96E-950C664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8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420E-0646-47AE-ACE3-5225F7B7BDF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E23C-6B68-46BB-B96E-950C664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420E-0646-47AE-ACE3-5225F7B7BDF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E23C-6B68-46BB-B96E-950C664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5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420E-0646-47AE-ACE3-5225F7B7BDF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E23C-6B68-46BB-B96E-950C664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420E-0646-47AE-ACE3-5225F7B7BDF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E23C-6B68-46BB-B96E-950C6649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0"/>
            <a:ext cx="7924800" cy="2209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BOOSTING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0926" y="1852612"/>
            <a:ext cx="5257800" cy="3429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Boosting is an ensemble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learing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It’s work on sequential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Mininize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traning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errors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Incorrect prediction  are assigned more weight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converting multiple weak learners into a single strong learning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That gives you a decent 77%accurancy on the validation dataset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800" b="1" i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8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36576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06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Types of Boosting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1.Adaboost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2.Gradientboost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3.Xgboost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4.Lgboost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5.Catboost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470025"/>
          </a:xfrm>
        </p:spPr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2133600"/>
            <a:ext cx="4724400" cy="35052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It’s using for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lassificartion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Regression.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It’s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meta_estimator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begins by fitting a classifier.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It’s same to Boosting concepts.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weight of instances are adjusted according to the error of the current weight prediction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Reduce bias and variance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=1/N</a:t>
            </a:r>
          </a:p>
          <a:p>
            <a:pPr algn="l"/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2982"/>
            <a:ext cx="39624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86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7526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Gradientboost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10000"/>
            <a:ext cx="6400800" cy="27432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It’s allows for the optimization of arbitrary differentiable loss function.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estimators builds an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additive model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 forward stage.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Gradient descent is used to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minimize the loss.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Gradient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boosting can be used for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regression and classification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problems.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24063"/>
            <a:ext cx="6019800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40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676399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(EXTREME GRADIENT BOOSTING)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514600"/>
            <a:ext cx="7696200" cy="3200400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Same as Gradient boosting but has additional functionality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That can be used for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Classifiction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or Regression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Ensembles are constructed from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dicision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tree models.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K_fold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cross_validation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and reports the mean absolute error.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Distributed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machine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learing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process.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is it’s efficient handling of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missing values.</a:t>
            </a:r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ü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3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82879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4.Lgboost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95600"/>
            <a:ext cx="5181600" cy="3429000"/>
          </a:xfrm>
        </p:spPr>
        <p:txBody>
          <a:bodyPr>
            <a:noAutofit/>
          </a:bodyPr>
          <a:lstStyle/>
          <a:p>
            <a:pPr marL="342900" indent="-342900" algn="l">
              <a:buFont typeface="Courier New" pitchFamily="49" charset="0"/>
              <a:buChar char="o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Capable of handling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large_scale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data.</a:t>
            </a:r>
          </a:p>
          <a:p>
            <a:pPr marL="342900" indent="-342900" algn="l">
              <a:buFont typeface="Courier New" pitchFamily="49" charset="0"/>
              <a:buChar char="o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Poor in small dataset.</a:t>
            </a:r>
          </a:p>
          <a:p>
            <a:pPr marL="342900" indent="-342900" algn="l">
              <a:buFont typeface="Courier New" pitchFamily="49" charset="0"/>
              <a:buChar char="o"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Leaf_wise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growth and not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depth_wise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growth.</a:t>
            </a:r>
          </a:p>
          <a:p>
            <a:pPr marL="342900" indent="-342900" algn="l">
              <a:buFont typeface="Courier New" pitchFamily="49" charset="0"/>
              <a:buChar char="o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Support of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parallel,distributed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Courier New" pitchFamily="49" charset="0"/>
              <a:buChar char="o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Light GBM supports Categorical feature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0526"/>
            <a:ext cx="3657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0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5.Catboost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CatBoost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supports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categorical features.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CatBoost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used for Regression and Classification problems.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feature is used when making right 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left splits at each level of the tree.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It’s handling of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 values.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3698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248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BOOSTING</vt:lpstr>
      <vt:lpstr>Types of Boosting</vt:lpstr>
      <vt:lpstr>AdaBoost</vt:lpstr>
      <vt:lpstr>Gradientboost </vt:lpstr>
      <vt:lpstr>3.Xgboost(EXTREME GRADIENT BOOSTING) </vt:lpstr>
      <vt:lpstr>4.Lgboost </vt:lpstr>
      <vt:lpstr>5.Catboost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</dc:title>
  <dc:creator>Dell</dc:creator>
  <cp:lastModifiedBy>Dell</cp:lastModifiedBy>
  <cp:revision>19</cp:revision>
  <dcterms:created xsi:type="dcterms:W3CDTF">2024-01-23T20:53:57Z</dcterms:created>
  <dcterms:modified xsi:type="dcterms:W3CDTF">2024-01-31T11:21:07Z</dcterms:modified>
</cp:coreProperties>
</file>