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7"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78"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1653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2338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50712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9077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44266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59276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56620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3840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64163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97463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80045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5486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70114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7470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020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9210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53506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400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9/2/2025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4284116"/>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371600" y="2050380"/>
            <a:ext cx="9344024" cy="2954655"/>
          </a:xfrm>
          <a:prstGeom prst="rect">
            <a:avLst/>
          </a:prstGeom>
          <a:noFill/>
        </p:spPr>
        <p:txBody>
          <a:bodyPr wrap="square" lIns="91440" tIns="45720" rIns="91440" bIns="45720" rtlCol="0" anchor="t">
            <a:spAutoFit/>
          </a:bodyPr>
          <a:lstStyle/>
          <a:p>
            <a:r>
              <a:rPr lang="en-US" sz="2400" dirty="0">
                <a:solidFill>
                  <a:schemeClr val="bg1">
                    <a:lumMod val="95000"/>
                    <a:lumOff val="5000"/>
                  </a:schemeClr>
                </a:solidFill>
              </a:rPr>
              <a:t>STUDENT NAME</a:t>
            </a:r>
            <a:r>
              <a:rPr lang="en-US" sz="2400" dirty="0"/>
              <a:t>: </a:t>
            </a:r>
            <a:r>
              <a:rPr lang="en-US" sz="2400" dirty="0" err="1"/>
              <a:t>M.Prasanna</a:t>
            </a:r>
            <a:r>
              <a:rPr lang="en-US" sz="2400" dirty="0"/>
              <a:t> Priya</a:t>
            </a:r>
          </a:p>
          <a:p>
            <a:endParaRPr lang="en-US" dirty="0">
              <a:solidFill>
                <a:schemeClr val="bg1">
                  <a:lumMod val="95000"/>
                  <a:lumOff val="5000"/>
                </a:schemeClr>
              </a:solidFill>
            </a:endParaRPr>
          </a:p>
          <a:p>
            <a:r>
              <a:rPr lang="en-US" sz="2400" dirty="0">
                <a:solidFill>
                  <a:schemeClr val="bg1">
                    <a:lumMod val="95000"/>
                    <a:lumOff val="5000"/>
                  </a:schemeClr>
                </a:solidFill>
              </a:rPr>
              <a:t>REGISTER NO:</a:t>
            </a:r>
            <a:r>
              <a:rPr lang="en-US" sz="2400" dirty="0"/>
              <a:t>212401021</a:t>
            </a:r>
            <a:endParaRPr lang="en-US" sz="2400" dirty="0">
              <a:solidFill>
                <a:schemeClr val="bg1">
                  <a:lumMod val="95000"/>
                  <a:lumOff val="5000"/>
                </a:schemeClr>
              </a:solidFill>
            </a:endParaRPr>
          </a:p>
          <a:p>
            <a:r>
              <a:rPr lang="en-US" sz="2400" dirty="0">
                <a:solidFill>
                  <a:schemeClr val="bg1">
                    <a:lumMod val="95000"/>
                    <a:lumOff val="5000"/>
                  </a:schemeClr>
                </a:solidFill>
              </a:rPr>
              <a:t> NMID</a:t>
            </a:r>
            <a:r>
              <a:rPr lang="en-US" sz="2400" dirty="0"/>
              <a:t>: 3F0F96A3BD13928A946459D18FFA6844</a:t>
            </a:r>
            <a:endParaRPr lang="en-US" sz="2400" dirty="0">
              <a:cs typeface="Calibri"/>
            </a:endParaRPr>
          </a:p>
          <a:p>
            <a:r>
              <a:rPr lang="en-US" sz="2400" dirty="0">
                <a:solidFill>
                  <a:schemeClr val="bg1">
                    <a:lumMod val="95000"/>
                    <a:lumOff val="5000"/>
                  </a:schemeClr>
                </a:solidFill>
              </a:rPr>
              <a:t>DEPARTMENT</a:t>
            </a:r>
            <a:r>
              <a:rPr lang="en-US" sz="2400" dirty="0"/>
              <a:t>: COMPUTER APPLICATION </a:t>
            </a:r>
          </a:p>
          <a:p>
            <a:r>
              <a:rPr lang="en-US" sz="2400" dirty="0">
                <a:solidFill>
                  <a:schemeClr val="bg1">
                    <a:lumMod val="95000"/>
                    <a:lumOff val="5000"/>
                  </a:schemeClr>
                </a:solidFill>
              </a:rPr>
              <a:t>COLLEGE: COLLEGE/ UNIVERSITY</a:t>
            </a:r>
            <a:r>
              <a:rPr lang="en-US" sz="2400" dirty="0"/>
              <a:t>: Prince shri Venkateshwara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solidFill>
                  <a:schemeClr val="bg1">
                    <a:lumMod val="95000"/>
                    <a:lumOff val="5000"/>
                  </a:schemeClr>
                </a:solidFill>
              </a:rPr>
              <a:t>RESULTS AND SCREENSHOTS</a:t>
            </a:r>
            <a:endParaRPr sz="4250" dirty="0">
              <a:solidFill>
                <a:schemeClr val="bg1">
                  <a:lumMod val="95000"/>
                  <a:lumOff val="5000"/>
                </a:schemeClr>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262262" y="2163318"/>
            <a:ext cx="4634012" cy="3477875"/>
          </a:xfrm>
          <a:prstGeom prst="rect">
            <a:avLst/>
          </a:prstGeom>
          <a:noFill/>
        </p:spPr>
        <p:txBody>
          <a:bodyPr wrap="square" rtlCol="0">
            <a:spAutoFit/>
          </a:bodyPr>
          <a:lstStyle/>
          <a:p>
            <a:r>
              <a:rPr lang="en-US" sz="2000" dirty="0"/>
              <a:t>Since the project’s inception, there has been significant positive feedback from users, with many highlighting the personalized nature of the learning experience. Screenshots showcasing the platform’s user interface demonstrate the seamless integration of educational content and interactivity. The project’s results also include improved user engagement and learning outcomes, as evidenced by user surveys and </a:t>
            </a:r>
            <a:r>
              <a:rPr lang="en-US" sz="2000"/>
              <a:t>usage statistics</a:t>
            </a:r>
            <a:endParaRPr lang="en-IN" sz="4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BFC52E7-657A-80A1-E432-346955729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1718" y="415617"/>
            <a:ext cx="2759922" cy="61536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320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320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320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371600" y="1145727"/>
            <a:ext cx="9448799" cy="4445448"/>
          </a:xfrm>
          <a:prstGeom prst="rect">
            <a:avLst/>
          </a:prstGeom>
        </p:spPr>
        <p:txBody>
          <a:bodyPr vert="horz" wrap="square" lIns="0" tIns="13335" rIns="0" bIns="0" rtlCol="0">
            <a:spAutoFit/>
          </a:bodyPr>
          <a:lstStyle/>
          <a:p>
            <a:pPr marL="12700">
              <a:lnSpc>
                <a:spcPct val="100000"/>
              </a:lnSpc>
              <a:spcBef>
                <a:spcPts val="105"/>
              </a:spcBef>
            </a:pPr>
            <a:r>
              <a:rPr lang="en-IN" sz="3200" dirty="0">
                <a:solidFill>
                  <a:schemeClr val="bg1">
                    <a:lumMod val="95000"/>
                    <a:lumOff val="5000"/>
                  </a:schemeClr>
                </a:solidFill>
              </a:rPr>
              <a:t>CONCLUSION</a:t>
            </a:r>
            <a:br>
              <a:rPr lang="en-IN" sz="3200" dirty="0"/>
            </a:br>
            <a:r>
              <a:rPr lang="en-US" sz="3200" dirty="0"/>
              <a:t>that bridges the gap between traditional education and modern technology. With its focus on personalized learning, the platform provides an engaging and effective way to develop new skills. Moving forward, the platform will continue to evolve, incorporating new features and content to further enhance the user experience.</a:t>
            </a:r>
            <a:endParaRPr sz="3200" dirty="0"/>
          </a:p>
        </p:txBody>
      </p:sp>
      <p:sp>
        <p:nvSpPr>
          <p:cNvPr id="9" name="object 9"/>
          <p:cNvSpPr txBox="1"/>
          <p:nvPr/>
        </p:nvSpPr>
        <p:spPr>
          <a:xfrm>
            <a:off x="11277218" y="6473337"/>
            <a:ext cx="228600" cy="991938"/>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3200" spc="10" dirty="0">
                <a:solidFill>
                  <a:srgbClr val="2D936B"/>
                </a:solidFill>
                <a:latin typeface="Trebuchet MS"/>
                <a:cs typeface="Trebuchet MS"/>
              </a:rPr>
              <a:t>11</a:t>
            </a:fld>
            <a:endParaRPr sz="32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E839-A33F-BFA5-0C1F-F3017E21AF4D}"/>
              </a:ext>
            </a:extLst>
          </p:cNvPr>
          <p:cNvSpPr>
            <a:spLocks noGrp="1"/>
          </p:cNvSpPr>
          <p:nvPr>
            <p:ph type="ctrTitle"/>
          </p:nvPr>
        </p:nvSpPr>
        <p:spPr>
          <a:xfrm>
            <a:off x="3505200" y="1303020"/>
            <a:ext cx="5719825" cy="914096"/>
          </a:xfrm>
        </p:spPr>
        <p:txBody>
          <a:bodyPr/>
          <a:lstStyle/>
          <a:p>
            <a:r>
              <a:rPr lang="en-US" sz="6600" dirty="0" err="1">
                <a:solidFill>
                  <a:schemeClr val="bg1"/>
                </a:solidFill>
              </a:rPr>
              <a:t>Github</a:t>
            </a:r>
            <a:r>
              <a:rPr lang="en-US" sz="6600" dirty="0">
                <a:solidFill>
                  <a:schemeClr val="bg1"/>
                </a:solidFill>
              </a:rPr>
              <a:t> link </a:t>
            </a:r>
          </a:p>
        </p:txBody>
      </p:sp>
      <p:sp>
        <p:nvSpPr>
          <p:cNvPr id="3" name="Subtitle 2">
            <a:extLst>
              <a:ext uri="{FF2B5EF4-FFF2-40B4-BE49-F238E27FC236}">
                <a16:creationId xmlns:a16="http://schemas.microsoft.com/office/drawing/2014/main" id="{E3614EEC-5CAF-7A51-A237-AAB08B30141A}"/>
              </a:ext>
            </a:extLst>
          </p:cNvPr>
          <p:cNvSpPr>
            <a:spLocks noGrp="1"/>
          </p:cNvSpPr>
          <p:nvPr>
            <p:ph type="subTitle" idx="4"/>
          </p:nvPr>
        </p:nvSpPr>
        <p:spPr>
          <a:xfrm>
            <a:off x="2362200" y="3437021"/>
            <a:ext cx="8534400" cy="411395"/>
          </a:xfrm>
        </p:spPr>
        <p:txBody>
          <a:bodyPr/>
          <a:lstStyle/>
          <a:p>
            <a:r>
              <a:rPr lang="en-US" dirty="0"/>
              <a:t>https://github.com/prasanapriya-0/Portfolio.git</a:t>
            </a:r>
          </a:p>
        </p:txBody>
      </p:sp>
    </p:spTree>
    <p:extLst>
      <p:ext uri="{BB962C8B-B14F-4D97-AF65-F5344CB8AC3E}">
        <p14:creationId xmlns:p14="http://schemas.microsoft.com/office/powerpoint/2010/main" val="335477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115883" y="2561939"/>
            <a:ext cx="7870825" cy="1324722"/>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bg1"/>
                </a:solidFill>
              </a:rPr>
              <a:t>PROJECT</a:t>
            </a:r>
            <a:r>
              <a:rPr sz="4250" spc="-85" dirty="0">
                <a:solidFill>
                  <a:schemeClr val="bg1"/>
                </a:solidFill>
              </a:rPr>
              <a:t> </a:t>
            </a:r>
            <a:r>
              <a:rPr sz="4250" spc="25" dirty="0">
                <a:solidFill>
                  <a:schemeClr val="bg1"/>
                </a:solidFill>
              </a:rPr>
              <a:t>TITLE</a:t>
            </a:r>
            <a:br>
              <a:rPr lang="en-US" sz="4250" spc="25" dirty="0">
                <a:solidFill>
                  <a:schemeClr val="bg1"/>
                </a:solidFill>
              </a:rPr>
            </a:br>
            <a:r>
              <a:rPr lang="en-US" sz="4250" spc="25" dirty="0"/>
              <a:t>Prasanna Priya Portfolio</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723710" y="3771732"/>
            <a:ext cx="1733550" cy="3009898"/>
          </a:xfrm>
          <a:prstGeom prst="rect">
            <a:avLst/>
          </a:prstGeom>
        </p:spPr>
      </p:pic>
      <p:sp>
        <p:nvSpPr>
          <p:cNvPr id="21" name="object 21"/>
          <p:cNvSpPr txBox="1">
            <a:spLocks noGrp="1"/>
          </p:cNvSpPr>
          <p:nvPr>
            <p:ph type="title"/>
          </p:nvPr>
        </p:nvSpPr>
        <p:spPr>
          <a:xfrm>
            <a:off x="739775" y="540751"/>
            <a:ext cx="2357120" cy="567463"/>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bg1">
                    <a:lumMod val="95000"/>
                    <a:lumOff val="5000"/>
                  </a:schemeClr>
                </a:solidFill>
              </a:rPr>
              <a:t>A</a:t>
            </a:r>
            <a:r>
              <a:rPr spc="-5" dirty="0">
                <a:solidFill>
                  <a:schemeClr val="bg1">
                    <a:lumMod val="95000"/>
                    <a:lumOff val="5000"/>
                  </a:schemeClr>
                </a:solidFill>
              </a:rPr>
              <a:t>G</a:t>
            </a:r>
            <a:r>
              <a:rPr spc="-35" dirty="0">
                <a:solidFill>
                  <a:schemeClr val="bg1">
                    <a:lumMod val="95000"/>
                    <a:lumOff val="5000"/>
                  </a:schemeClr>
                </a:solidFill>
              </a:rPr>
              <a:t>E</a:t>
            </a:r>
            <a:r>
              <a:rPr spc="15" dirty="0">
                <a:solidFill>
                  <a:schemeClr val="bg1">
                    <a:lumMod val="95000"/>
                    <a:lumOff val="5000"/>
                  </a:schemeClr>
                </a:solidFill>
              </a:rPr>
              <a:t>N</a:t>
            </a:r>
            <a:r>
              <a:rPr dirty="0">
                <a:solidFill>
                  <a:schemeClr val="bg1">
                    <a:lumMod val="95000"/>
                    <a:lumOff val="5000"/>
                  </a:schemeClr>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chemeClr val="tx1">
                    <a:lumMod val="95000"/>
                  </a:schemeClr>
                </a:solidFill>
                <a:latin typeface="Times New Roman" panose="02020603050405020304" pitchFamily="18" charset="0"/>
                <a:cs typeface="Times New Roman" panose="02020603050405020304" pitchFamily="18" charset="0"/>
              </a:rPr>
              <a:t>Tools and Technologies</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chemeClr val="tx1">
                    <a:lumMod val="95000"/>
                  </a:schemeClr>
                </a:solidFill>
                <a:latin typeface="Times New Roman" panose="02020603050405020304" pitchFamily="18" charset="0"/>
                <a:cs typeface="Times New Roman" panose="02020603050405020304" pitchFamily="18" charset="0"/>
              </a:rPr>
              <a:t>Features and Functionality</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Results and </a:t>
            </a:r>
            <a:r>
              <a:rPr lang="en-US" sz="2800" dirty="0">
                <a:solidFill>
                  <a:schemeClr val="tx1">
                    <a:lumMod val="95000"/>
                  </a:schemeClr>
                </a:solidFill>
                <a:latin typeface="Times New Roman" panose="02020603050405020304" pitchFamily="18" charset="0"/>
                <a:cs typeface="Times New Roman" panose="02020603050405020304" pitchFamily="18" charset="0"/>
              </a:rPr>
              <a:t>Screenshots</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chemeClr val="tx1">
                    <a:lumMod val="95000"/>
                  </a:schemeClr>
                </a:solidFill>
                <a:latin typeface="Times New Roman" panose="02020603050405020304" pitchFamily="18" charset="0"/>
                <a:cs typeface="Times New Roman" panose="02020603050405020304" pitchFamily="18" charset="0"/>
              </a:rPr>
              <a:t>Github</a:t>
            </a:r>
            <a:r>
              <a:rPr lang="en-US" sz="2800" dirty="0">
                <a:solidFill>
                  <a:schemeClr val="tx1">
                    <a:lumMod val="95000"/>
                  </a:schemeClr>
                </a:solidFill>
                <a:latin typeface="Times New Roman" panose="02020603050405020304" pitchFamily="18" charset="0"/>
                <a:cs typeface="Times New Roman" panose="02020603050405020304" pitchFamily="18" charset="0"/>
              </a:rPr>
              <a:t> Link</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endParaRPr lang="en-IN" sz="2800" dirty="0">
              <a:solidFill>
                <a:schemeClr val="tx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673542" y="739542"/>
            <a:ext cx="5636895" cy="481798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400" spc="-20" dirty="0">
                <a:solidFill>
                  <a:schemeClr val="bg1">
                    <a:lumMod val="95000"/>
                    <a:lumOff val="5000"/>
                  </a:schemeClr>
                </a:solidFill>
              </a:rPr>
              <a:t>P</a:t>
            </a:r>
            <a:r>
              <a:rPr sz="2400" spc="15" dirty="0">
                <a:solidFill>
                  <a:schemeClr val="bg1">
                    <a:lumMod val="95000"/>
                    <a:lumOff val="5000"/>
                  </a:schemeClr>
                </a:solidFill>
              </a:rPr>
              <a:t>ROB</a:t>
            </a:r>
            <a:r>
              <a:rPr sz="2400" spc="55" dirty="0">
                <a:solidFill>
                  <a:schemeClr val="bg1">
                    <a:lumMod val="95000"/>
                    <a:lumOff val="5000"/>
                  </a:schemeClr>
                </a:solidFill>
              </a:rPr>
              <a:t>L</a:t>
            </a:r>
            <a:r>
              <a:rPr sz="2400" spc="-20" dirty="0">
                <a:solidFill>
                  <a:schemeClr val="bg1">
                    <a:lumMod val="95000"/>
                    <a:lumOff val="5000"/>
                  </a:schemeClr>
                </a:solidFill>
              </a:rPr>
              <a:t>E</a:t>
            </a:r>
            <a:r>
              <a:rPr sz="2400" spc="20" dirty="0">
                <a:solidFill>
                  <a:schemeClr val="bg1">
                    <a:lumMod val="95000"/>
                    <a:lumOff val="5000"/>
                  </a:schemeClr>
                </a:solidFill>
              </a:rPr>
              <a:t>M</a:t>
            </a:r>
            <a:r>
              <a:rPr lang="en-US" sz="2400" spc="20" dirty="0">
                <a:solidFill>
                  <a:schemeClr val="bg1">
                    <a:lumMod val="95000"/>
                    <a:lumOff val="5000"/>
                  </a:schemeClr>
                </a:solidFill>
              </a:rPr>
              <a:t> </a:t>
            </a:r>
            <a:r>
              <a:rPr sz="2400" spc="10" dirty="0">
                <a:solidFill>
                  <a:schemeClr val="bg1">
                    <a:lumMod val="95000"/>
                    <a:lumOff val="5000"/>
                  </a:schemeClr>
                </a:solidFill>
              </a:rPr>
              <a:t>S</a:t>
            </a:r>
            <a:r>
              <a:rPr sz="2400" spc="-370" dirty="0">
                <a:solidFill>
                  <a:schemeClr val="bg1">
                    <a:lumMod val="95000"/>
                    <a:lumOff val="5000"/>
                  </a:schemeClr>
                </a:solidFill>
              </a:rPr>
              <a:t>T</a:t>
            </a:r>
            <a:r>
              <a:rPr sz="2400" spc="-375" dirty="0">
                <a:solidFill>
                  <a:schemeClr val="bg1">
                    <a:lumMod val="95000"/>
                    <a:lumOff val="5000"/>
                  </a:schemeClr>
                </a:solidFill>
              </a:rPr>
              <a:t>A</a:t>
            </a:r>
            <a:r>
              <a:rPr sz="2400" spc="15" dirty="0">
                <a:solidFill>
                  <a:schemeClr val="bg1">
                    <a:lumMod val="95000"/>
                    <a:lumOff val="5000"/>
                  </a:schemeClr>
                </a:solidFill>
              </a:rPr>
              <a:t>T</a:t>
            </a:r>
            <a:r>
              <a:rPr sz="2400" spc="-10" dirty="0">
                <a:solidFill>
                  <a:schemeClr val="bg1">
                    <a:lumMod val="95000"/>
                    <a:lumOff val="5000"/>
                  </a:schemeClr>
                </a:solidFill>
              </a:rPr>
              <a:t>E</a:t>
            </a:r>
            <a:r>
              <a:rPr sz="2400" spc="-20" dirty="0">
                <a:solidFill>
                  <a:schemeClr val="bg1">
                    <a:lumMod val="95000"/>
                    <a:lumOff val="5000"/>
                  </a:schemeClr>
                </a:solidFill>
              </a:rPr>
              <a:t>ME</a:t>
            </a:r>
            <a:r>
              <a:rPr sz="2400" spc="10" dirty="0">
                <a:solidFill>
                  <a:schemeClr val="bg1">
                    <a:lumMod val="95000"/>
                    <a:lumOff val="5000"/>
                  </a:schemeClr>
                </a:solidFill>
              </a:rPr>
              <a:t>NT</a:t>
            </a:r>
            <a:br>
              <a:rPr lang="en-US" sz="2400" spc="10" dirty="0"/>
            </a:br>
            <a:r>
              <a:rPr lang="en-US" sz="2400" dirty="0"/>
              <a:t>In today’s fast-paced world, skill development and personalized learning are critical for individual growth. "Naan Mudhalvan" aims to address the gap in accessible platforms that cater to personalized skill development, particularly in educational contexts. The project targets creating a streamlined, interactive platform for skill-building that is both user-friendly and effective for learners of all ages</a:t>
            </a:r>
            <a:endParaRPr sz="2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32554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800" spc="5" dirty="0">
                <a:solidFill>
                  <a:schemeClr val="bg1">
                    <a:lumMod val="95000"/>
                    <a:lumOff val="5000"/>
                  </a:schemeClr>
                </a:solidFill>
              </a:rPr>
              <a:t>PROJECT</a:t>
            </a:r>
            <a:r>
              <a:rPr lang="en-US" sz="2800" spc="5" dirty="0">
                <a:solidFill>
                  <a:schemeClr val="bg1">
                    <a:lumMod val="95000"/>
                    <a:lumOff val="5000"/>
                  </a:schemeClr>
                </a:solidFill>
              </a:rPr>
              <a:t> </a:t>
            </a:r>
            <a:r>
              <a:rPr sz="2800" spc="-20" dirty="0">
                <a:solidFill>
                  <a:schemeClr val="bg1">
                    <a:lumMod val="95000"/>
                    <a:lumOff val="5000"/>
                  </a:schemeClr>
                </a:solidFill>
              </a:rPr>
              <a:t>OVERVIEW</a:t>
            </a:r>
            <a:br>
              <a:rPr lang="en-US" sz="2800" spc="-20" dirty="0"/>
            </a:br>
            <a:r>
              <a:rPr lang="en-US" sz="2800" dirty="0"/>
              <a:t>This platform provides a tailored learning experience, using advanced technologies to monitor progress and offer personalized recommendations. The goal is to make education more accessible, flexible, and efficient for users globally.</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1677114"/>
            <a:ext cx="10806748" cy="3956211"/>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bg1">
                    <a:lumMod val="95000"/>
                    <a:lumOff val="5000"/>
                  </a:schemeClr>
                </a:solidFill>
              </a:rPr>
              <a:t>W</a:t>
            </a:r>
            <a:r>
              <a:rPr sz="3200" spc="-20" dirty="0">
                <a:solidFill>
                  <a:schemeClr val="bg1">
                    <a:lumMod val="95000"/>
                    <a:lumOff val="5000"/>
                  </a:schemeClr>
                </a:solidFill>
              </a:rPr>
              <a:t>H</a:t>
            </a:r>
            <a:r>
              <a:rPr sz="3200" spc="20" dirty="0">
                <a:solidFill>
                  <a:schemeClr val="bg1">
                    <a:lumMod val="95000"/>
                    <a:lumOff val="5000"/>
                  </a:schemeClr>
                </a:solidFill>
              </a:rPr>
              <a:t>O</a:t>
            </a:r>
            <a:r>
              <a:rPr sz="3200" spc="-235" dirty="0">
                <a:solidFill>
                  <a:schemeClr val="bg1">
                    <a:lumMod val="95000"/>
                    <a:lumOff val="5000"/>
                  </a:schemeClr>
                </a:solidFill>
              </a:rPr>
              <a:t> </a:t>
            </a:r>
            <a:r>
              <a:rPr sz="3200" spc="-10" dirty="0">
                <a:solidFill>
                  <a:schemeClr val="bg1">
                    <a:lumMod val="95000"/>
                    <a:lumOff val="5000"/>
                  </a:schemeClr>
                </a:solidFill>
              </a:rPr>
              <a:t>AR</a:t>
            </a:r>
            <a:r>
              <a:rPr sz="3200" spc="15" dirty="0">
                <a:solidFill>
                  <a:schemeClr val="bg1">
                    <a:lumMod val="95000"/>
                    <a:lumOff val="5000"/>
                  </a:schemeClr>
                </a:solidFill>
              </a:rPr>
              <a:t>E</a:t>
            </a:r>
            <a:r>
              <a:rPr sz="3200" spc="-35" dirty="0">
                <a:solidFill>
                  <a:schemeClr val="bg1">
                    <a:lumMod val="95000"/>
                    <a:lumOff val="5000"/>
                  </a:schemeClr>
                </a:solidFill>
              </a:rPr>
              <a:t> </a:t>
            </a:r>
            <a:r>
              <a:rPr sz="3200" spc="-10" dirty="0">
                <a:solidFill>
                  <a:schemeClr val="bg1">
                    <a:lumMod val="95000"/>
                    <a:lumOff val="5000"/>
                  </a:schemeClr>
                </a:solidFill>
              </a:rPr>
              <a:t>T</a:t>
            </a:r>
            <a:r>
              <a:rPr sz="3200" spc="-15" dirty="0">
                <a:solidFill>
                  <a:schemeClr val="bg1">
                    <a:lumMod val="95000"/>
                    <a:lumOff val="5000"/>
                  </a:schemeClr>
                </a:solidFill>
              </a:rPr>
              <a:t>H</a:t>
            </a:r>
            <a:r>
              <a:rPr sz="3200" spc="15" dirty="0">
                <a:solidFill>
                  <a:schemeClr val="bg1">
                    <a:lumMod val="95000"/>
                    <a:lumOff val="5000"/>
                  </a:schemeClr>
                </a:solidFill>
              </a:rPr>
              <a:t>E</a:t>
            </a:r>
            <a:r>
              <a:rPr sz="3200" spc="-35" dirty="0">
                <a:solidFill>
                  <a:schemeClr val="bg1">
                    <a:lumMod val="95000"/>
                    <a:lumOff val="5000"/>
                  </a:schemeClr>
                </a:solidFill>
              </a:rPr>
              <a:t> </a:t>
            </a:r>
            <a:r>
              <a:rPr sz="3200" spc="-20" dirty="0">
                <a:solidFill>
                  <a:schemeClr val="bg1">
                    <a:lumMod val="95000"/>
                    <a:lumOff val="5000"/>
                  </a:schemeClr>
                </a:solidFill>
              </a:rPr>
              <a:t>E</a:t>
            </a:r>
            <a:r>
              <a:rPr sz="3200" spc="30" dirty="0">
                <a:solidFill>
                  <a:schemeClr val="bg1">
                    <a:lumMod val="95000"/>
                    <a:lumOff val="5000"/>
                  </a:schemeClr>
                </a:solidFill>
              </a:rPr>
              <a:t>N</a:t>
            </a:r>
            <a:r>
              <a:rPr sz="3200" spc="15" dirty="0">
                <a:solidFill>
                  <a:schemeClr val="bg1">
                    <a:lumMod val="95000"/>
                    <a:lumOff val="5000"/>
                  </a:schemeClr>
                </a:solidFill>
              </a:rPr>
              <a:t>D</a:t>
            </a:r>
            <a:r>
              <a:rPr sz="3200" spc="-45" dirty="0">
                <a:solidFill>
                  <a:schemeClr val="bg1">
                    <a:lumMod val="95000"/>
                    <a:lumOff val="5000"/>
                  </a:schemeClr>
                </a:solidFill>
              </a:rPr>
              <a:t> </a:t>
            </a:r>
            <a:r>
              <a:rPr sz="3200" dirty="0">
                <a:solidFill>
                  <a:schemeClr val="bg1">
                    <a:lumMod val="95000"/>
                    <a:lumOff val="5000"/>
                  </a:schemeClr>
                </a:solidFill>
              </a:rPr>
              <a:t>U</a:t>
            </a:r>
            <a:r>
              <a:rPr sz="3200" spc="10" dirty="0">
                <a:solidFill>
                  <a:schemeClr val="bg1">
                    <a:lumMod val="95000"/>
                    <a:lumOff val="5000"/>
                  </a:schemeClr>
                </a:solidFill>
              </a:rPr>
              <a:t>S</a:t>
            </a:r>
            <a:r>
              <a:rPr sz="3200" spc="-25" dirty="0">
                <a:solidFill>
                  <a:schemeClr val="bg1">
                    <a:lumMod val="95000"/>
                    <a:lumOff val="5000"/>
                  </a:schemeClr>
                </a:solidFill>
              </a:rPr>
              <a:t>E</a:t>
            </a:r>
            <a:r>
              <a:rPr sz="3200" spc="-10" dirty="0">
                <a:solidFill>
                  <a:schemeClr val="bg1">
                    <a:lumMod val="95000"/>
                    <a:lumOff val="5000"/>
                  </a:schemeClr>
                </a:solidFill>
              </a:rPr>
              <a:t>R</a:t>
            </a:r>
            <a:r>
              <a:rPr sz="3200" spc="5" dirty="0">
                <a:solidFill>
                  <a:schemeClr val="bg1">
                    <a:lumMod val="95000"/>
                    <a:lumOff val="5000"/>
                  </a:schemeClr>
                </a:solidFill>
              </a:rPr>
              <a:t>S?</a:t>
            </a:r>
            <a:br>
              <a:rPr lang="en-US" sz="3200" spc="5" dirty="0">
                <a:solidFill>
                  <a:schemeClr val="bg1">
                    <a:lumMod val="95000"/>
                    <a:lumOff val="5000"/>
                  </a:schemeClr>
                </a:solidFill>
              </a:rPr>
            </a:br>
            <a:r>
              <a:rPr lang="en-US" sz="3200" dirty="0"/>
              <a:t>The primary end users of "Naan Mudhalvan" include students, professionals looking for upskilling opportunities, and individuals aiming to explore new areas of interest. The platform is designed to cater to both beginners and advanced learners, offering features that adapt to the individual needs and goals of each user.</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650093" y="693090"/>
            <a:ext cx="7397317" cy="5190184"/>
          </a:xfrm>
          <a:prstGeom prst="rect">
            <a:avLst/>
          </a:prstGeom>
        </p:spPr>
        <p:txBody>
          <a:bodyPr vert="horz" wrap="square" lIns="0" tIns="13335" rIns="0" bIns="0" rtlCol="0">
            <a:spAutoFit/>
          </a:bodyPr>
          <a:lstStyle/>
          <a:p>
            <a:pPr marL="12700">
              <a:lnSpc>
                <a:spcPct val="100000"/>
              </a:lnSpc>
              <a:spcBef>
                <a:spcPts val="105"/>
              </a:spcBef>
            </a:pPr>
            <a:r>
              <a:rPr lang="en-IN" sz="3600" spc="10" dirty="0">
                <a:solidFill>
                  <a:schemeClr val="bg1">
                    <a:lumMod val="95000"/>
                    <a:lumOff val="5000"/>
                  </a:schemeClr>
                </a:solidFill>
              </a:rPr>
              <a:t>TOOLS AND TECHNIQUES</a:t>
            </a:r>
            <a:br>
              <a:rPr lang="en-IN" sz="3600" spc="10" dirty="0"/>
            </a:br>
            <a:r>
              <a:rPr lang="en-US" sz="2800" dirty="0"/>
              <a:t>he project is built using HTML, CSS, and JavaScript for the front-end, with backend technologies like Node.js and MongoDB for database management. Cloud services, such as AWS, provide the necessary infrastructure for hosting and data storage. Additionally, machine learning algorithms are employed to provide personalized recommendations based on users’ learning progress</a:t>
            </a:r>
            <a:r>
              <a:rPr lang="en-US" sz="3600" dirty="0"/>
              <a:t>.</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4950714"/>
          </a:xfrm>
          <a:prstGeom prst="rect">
            <a:avLst/>
          </a:prstGeom>
        </p:spPr>
        <p:txBody>
          <a:bodyPr vert="horz" wrap="square" lIns="0" tIns="13335" rIns="0" bIns="0" rtlCol="0">
            <a:spAutoFit/>
          </a:bodyPr>
          <a:lstStyle/>
          <a:p>
            <a:pPr marL="12700">
              <a:lnSpc>
                <a:spcPct val="100000"/>
              </a:lnSpc>
              <a:spcBef>
                <a:spcPts val="105"/>
              </a:spcBef>
            </a:pPr>
            <a:r>
              <a:rPr lang="en-IN" sz="3200" b="1" spc="15" dirty="0">
                <a:solidFill>
                  <a:schemeClr val="bg1">
                    <a:lumMod val="95000"/>
                    <a:lumOff val="5000"/>
                  </a:schemeClr>
                </a:solidFill>
                <a:latin typeface="Trebuchet MS"/>
                <a:cs typeface="Trebuchet MS"/>
              </a:rPr>
              <a:t>POTFOLIO DESIGN AND LAYOUT</a:t>
            </a:r>
          </a:p>
          <a:p>
            <a:pPr marL="12700">
              <a:lnSpc>
                <a:spcPct val="100000"/>
              </a:lnSpc>
              <a:spcBef>
                <a:spcPts val="105"/>
              </a:spcBef>
            </a:pPr>
            <a:r>
              <a:rPr lang="en-US" sz="3200" dirty="0"/>
              <a:t>The portfolio is designed with a clean, professional layout to showcase the project’s features, functionality, and results in a visually appealing manner. The design focuses on ease of navigation, ensuring that potential employers, collaborators, or users can quickly grasp the purpose of the project and its value. Simple yet effective graphics and layouts are used to highlight key areas such as problem-solving methods, technologies used, and the results achieved.</a:t>
            </a:r>
            <a:endParaRPr sz="32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093976"/>
          </a:xfrm>
        </p:spPr>
        <p:txBody>
          <a:bodyPr>
            <a:normAutofit/>
          </a:bodyPr>
          <a:lstStyle/>
          <a:p>
            <a:r>
              <a:rPr lang="en-IN" sz="3600" dirty="0">
                <a:solidFill>
                  <a:schemeClr val="bg1">
                    <a:lumMod val="95000"/>
                    <a:lumOff val="5000"/>
                  </a:schemeClr>
                </a:solidFill>
              </a:rPr>
              <a:t>FEATURES AND FUNCTIONALITY</a:t>
            </a:r>
            <a:br>
              <a:rPr lang="en-IN" sz="3600" dirty="0"/>
            </a:br>
            <a:r>
              <a:rPr lang="en-US" sz="3600" dirty="0"/>
              <a:t>The key features of "Naan Mudhalvan" include personalized learning paths, interactive quizzes, real-time progress tracking, and a resource hub with video tutorials, articles, and more. Users can receive feedback based on their performance and improve specific skills. The platform also supports gamification, enabling users to earn badges and rewards as they progress through different levels of learning.</a:t>
            </a:r>
            <a:br>
              <a:rPr lang="en-IN" sz="3600" dirty="0"/>
            </a:br>
            <a:endParaRPr lang="en-IN" sz="3600" dirty="0"/>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430</TotalTime>
  <Words>604</Words>
  <Application>Microsoft Office PowerPoint</Application>
  <PresentationFormat>Widescreen</PresentationFormat>
  <Paragraphs>45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Tw Cen MT</vt:lpstr>
      <vt:lpstr>Circuit</vt:lpstr>
      <vt:lpstr>Digital Portfolio  </vt:lpstr>
      <vt:lpstr>PROJECT TITLE Prasanna Priya Portfolio</vt:lpstr>
      <vt:lpstr>AGENDA</vt:lpstr>
      <vt:lpstr>PROBLEM STATEMENT In today’s fast-paced world, skill development and personalized learning are critical for individual growth. "Naan Mudhalvan" aims to address the gap in accessible platforms that cater to personalized skill development, particularly in educational contexts. The project targets creating a streamlined, interactive platform for skill-building that is both user-friendly and effective for learners of all ages</vt:lpstr>
      <vt:lpstr>PROJECT OVERVIEW This platform provides a tailored learning experience, using advanced technologies to monitor progress and offer personalized recommendations. The goal is to make education more accessible, flexible, and efficient for users globally.</vt:lpstr>
      <vt:lpstr>WHO ARE THE END USERS? The primary end users of "Naan Mudhalvan" include students, professionals looking for upskilling opportunities, and individuals aiming to explore new areas of interest. The platform is designed to cater to both beginners and advanced learners, offering features that adapt to the individual needs and goals of each user.</vt:lpstr>
      <vt:lpstr>TOOLS AND TECHNIQUES he project is built using HTML, CSS, and JavaScript for the front-end, with backend technologies like Node.js and MongoDB for database management. Cloud services, such as AWS, provide the necessary infrastructure for hosting and data storage. Additionally, machine learning algorithms are employed to provide personalized recommendations based on users’ learning progress.</vt:lpstr>
      <vt:lpstr>PowerPoint Presentation</vt:lpstr>
      <vt:lpstr>FEATURES AND FUNCTIONALITY The key features of "Naan Mudhalvan" include personalized learning paths, interactive quizzes, real-time progress tracking, and a resource hub with video tutorials, articles, and more. Users can receive feedback based on their performance and improve specific skills. The platform also supports gamification, enabling users to earn badges and rewards as they progress through different levels of learning. </vt:lpstr>
      <vt:lpstr>RESULTS AND SCREENSHOTS</vt:lpstr>
      <vt:lpstr>CONCLUSION that bridges the gap between traditional education and modern technology. With its focus on personalized learning, the platform provides an engaging and effective way to develop new skills. Moving forward, the platform will continue to evolve, incorporating new features and content to further enhance the user experience.</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PC</cp:lastModifiedBy>
  <cp:revision>30</cp:revision>
  <dcterms:created xsi:type="dcterms:W3CDTF">2024-03-29T15:07:22Z</dcterms:created>
  <dcterms:modified xsi:type="dcterms:W3CDTF">2025-09-02T12:14:16Z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