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96" y="1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"Data-Driven Portfolio: Visualizing Growth and Impact"</a:t>
            </a:r>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86279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smtClean="0"/>
              <a:t>Prasandh.M</a:t>
            </a:r>
            <a:endParaRPr lang="en-US" sz="2400" dirty="0"/>
          </a:p>
          <a:p>
            <a:r>
              <a:rPr lang="en-US" sz="2400" dirty="0"/>
              <a:t>REGISTER NO AND NMID: </a:t>
            </a:r>
            <a:r>
              <a:rPr lang="en-US" sz="2400" dirty="0" smtClean="0"/>
              <a:t>2426j1542 and asbruaz2426j1542</a:t>
            </a:r>
            <a:endParaRPr lang="en-US" sz="2400" dirty="0">
              <a:cs typeface="Calibri"/>
            </a:endParaRPr>
          </a:p>
          <a:p>
            <a:r>
              <a:rPr lang="en-US" sz="2400" dirty="0"/>
              <a:t>DEPARTMENT: </a:t>
            </a:r>
            <a:r>
              <a:rPr lang="en-US" sz="2400" dirty="0" smtClean="0"/>
              <a:t>B.sc information technology</a:t>
            </a:r>
            <a:endParaRPr lang="en-US" sz="2400" dirty="0"/>
          </a:p>
          <a:p>
            <a:r>
              <a:rPr lang="en-US" sz="2400" dirty="0"/>
              <a:t>COLLEGE</a:t>
            </a:r>
            <a:r>
              <a:rPr lang="en-US" sz="2400" dirty="0" smtClean="0"/>
              <a:t>: KPR college of arts science and research/</a:t>
            </a:r>
            <a:r>
              <a:rPr lang="en-US" sz="2400" dirty="0" err="1" smtClean="0"/>
              <a:t>bharathiyar</a:t>
            </a:r>
            <a:r>
              <a:rPr lang="en-US" sz="2400" dirty="0" smtClean="0"/>
              <a:t> university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886575" y="179176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429000" y="11674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99" y="1560796"/>
            <a:ext cx="4571999" cy="43815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394210"/>
            <a:ext cx="4876800" cy="48541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09600" y="1600200"/>
            <a:ext cx="5943600" cy="2585323"/>
          </a:xfrm>
          <a:prstGeom prst="rect">
            <a:avLst/>
          </a:prstGeom>
        </p:spPr>
        <p:txBody>
          <a:bodyPr wrap="square">
            <a:spAutoFit/>
          </a:bodyPr>
          <a:lstStyle/>
          <a:p>
            <a:r>
              <a:rPr lang="en-US" dirty="0"/>
              <a:t>A data-driven portfolio offers a clear, engaging way to track and showcase personal growth, project accomplishments, and the impact of internships or work experience. By leveraging interactive visualizations, it helps individuals understand their development over time and effectively communicate their skills and achievements to potential employers or mentors. This approach not only enhances self-awareness but also creates a compelling narrative that sets users apart in competitive professional environments.</a:t>
            </a:r>
          </a:p>
        </p:txBody>
      </p:sp>
      <p:sp>
        <p:nvSpPr>
          <p:cNvPr id="8" name="Rectangle 7"/>
          <p:cNvSpPr/>
          <p:nvPr/>
        </p:nvSpPr>
        <p:spPr>
          <a:xfrm>
            <a:off x="990600" y="5192399"/>
            <a:ext cx="3482620" cy="369332"/>
          </a:xfrm>
          <a:prstGeom prst="rect">
            <a:avLst/>
          </a:prstGeom>
        </p:spPr>
        <p:txBody>
          <a:bodyPr wrap="none">
            <a:spAutoFit/>
          </a:bodyPr>
          <a:lstStyle/>
          <a:p>
            <a:r>
              <a:rPr lang="en-IN" dirty="0"/>
              <a:t>https://prasandh1.github.io/index/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p:cNvSpPr/>
          <p:nvPr/>
        </p:nvSpPr>
        <p:spPr>
          <a:xfrm>
            <a:off x="1052655" y="3133758"/>
            <a:ext cx="7541539" cy="369332"/>
          </a:xfrm>
          <a:prstGeom prst="rect">
            <a:avLst/>
          </a:prstGeom>
        </p:spPr>
        <p:txBody>
          <a:bodyPr wrap="square">
            <a:spAutoFit/>
          </a:bodyPr>
          <a:lstStyle/>
          <a:p>
            <a:r>
              <a:rPr lang="en-US" dirty="0">
                <a:latin typeface="Arial Black" panose="020B0A04020102020204" pitchFamily="34" charset="0"/>
              </a:rPr>
              <a:t>"Data-Driven Portfolio: Visualizing Growth and Impact</a:t>
            </a:r>
            <a:r>
              <a:rPr lang="en-US" dirty="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19305" y="9805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481013" y="1462147"/>
            <a:ext cx="7162800" cy="4524315"/>
          </a:xfrm>
          <a:prstGeom prst="rect">
            <a:avLst/>
          </a:prstGeom>
        </p:spPr>
        <p:txBody>
          <a:bodyPr wrap="square">
            <a:spAutoFit/>
          </a:bodyPr>
          <a:lstStyle/>
          <a:p>
            <a:r>
              <a:rPr lang="en-US" dirty="0"/>
              <a:t>In today’s fast-evolving job market, individuals need to effectively track and showcase their professional growth to stand out to employers and stakeholders. However, it is often challenging to objectively represent progress in skills, quantify project accomplishments over time, and demonstrate the tangible impact of internship or work experiences.</a:t>
            </a:r>
          </a:p>
          <a:p>
            <a:r>
              <a:rPr lang="en-US" dirty="0"/>
              <a:t>Without clear visualization, it becomes difficult for individuals to analyze their development trajectory, identify areas for improvement, or communicate their value in a compelling way.</a:t>
            </a:r>
          </a:p>
          <a:p>
            <a:r>
              <a:rPr lang="en-US" dirty="0"/>
              <a:t>This project aims to leverage data visualization techniques to create an interactive portfolio that:</a:t>
            </a:r>
          </a:p>
          <a:p>
            <a:pPr>
              <a:buFont typeface="Arial" panose="020B0604020202020204" pitchFamily="34" charset="0"/>
              <a:buChar char="•"/>
            </a:pPr>
            <a:r>
              <a:rPr lang="en-US" dirty="0"/>
              <a:t>Tracks skill progression over time with measurable metrics,</a:t>
            </a:r>
          </a:p>
          <a:p>
            <a:pPr>
              <a:buFont typeface="Arial" panose="020B0604020202020204" pitchFamily="34" charset="0"/>
              <a:buChar char="•"/>
            </a:pPr>
            <a:r>
              <a:rPr lang="en-US" dirty="0"/>
              <a:t>Illustrates the number of projects completed each year,</a:t>
            </a:r>
          </a:p>
          <a:p>
            <a:pPr>
              <a:buFont typeface="Arial" panose="020B0604020202020204" pitchFamily="34" charset="0"/>
              <a:buChar char="•"/>
            </a:pPr>
            <a:r>
              <a:rPr lang="en-US" dirty="0"/>
              <a:t>Highlights the impact of internships and work experience on overall growth,</a:t>
            </a:r>
          </a:p>
          <a:p>
            <a:r>
              <a:rPr lang="en-US" dirty="0"/>
              <a:t>thus empowering users to better understand their career development and present it in a visually engaging and insightful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457200" y="2019300"/>
            <a:ext cx="7543800" cy="4524315"/>
          </a:xfrm>
          <a:prstGeom prst="rect">
            <a:avLst/>
          </a:prstGeom>
        </p:spPr>
        <p:txBody>
          <a:bodyPr wrap="square">
            <a:spAutoFit/>
          </a:bodyPr>
          <a:lstStyle/>
          <a:p>
            <a:r>
              <a:rPr lang="en-US" dirty="0"/>
              <a:t>Professionals and students alike often struggle to effectively track and demonstrate their growth over time. While skills improve, projects accumulate, and internships add valuable experience, this progress is frequently recorded in a scattered or non-visual manner, such as plain resumes or lists. These formats lack the clarity and engagement needed to analyze growth trends or showcase achievements dynamically.</a:t>
            </a:r>
          </a:p>
          <a:p>
            <a:r>
              <a:rPr lang="en-US" dirty="0"/>
              <a:t>Without a clear, data-driven representation, it is hard to:</a:t>
            </a:r>
          </a:p>
          <a:p>
            <a:pPr>
              <a:buFont typeface="Arial" panose="020B0604020202020204" pitchFamily="34" charset="0"/>
              <a:buChar char="•"/>
            </a:pPr>
            <a:r>
              <a:rPr lang="en-US" dirty="0"/>
              <a:t>Monitor how specific skills evolve and improve over time,</a:t>
            </a:r>
          </a:p>
          <a:p>
            <a:pPr>
              <a:buFont typeface="Arial" panose="020B0604020202020204" pitchFamily="34" charset="0"/>
              <a:buChar char="•"/>
            </a:pPr>
            <a:r>
              <a:rPr lang="en-US" dirty="0"/>
              <a:t>Quantify the volume and timeline of completed projects,</a:t>
            </a:r>
          </a:p>
          <a:p>
            <a:pPr>
              <a:buFont typeface="Arial" panose="020B0604020202020204" pitchFamily="34" charset="0"/>
              <a:buChar char="•"/>
            </a:pPr>
            <a:r>
              <a:rPr lang="en-US" dirty="0"/>
              <a:t>Understand and communicate the real impact of internships or work experiences on career development.</a:t>
            </a:r>
          </a:p>
          <a:p>
            <a:r>
              <a:rPr lang="en-US" dirty="0"/>
              <a:t>This results in missed opportunities for self-assessment, goal setting, and impressing potential employers or mentors with concrete evidence of growth.</a:t>
            </a:r>
          </a:p>
          <a:p>
            <a:r>
              <a:rPr lang="en-US" dirty="0"/>
              <a:t>Creating an interactive, data-driven portfolio that visualizes skill progress, project milestones, and experiential impact will address these challenges by making career development transparent, trackable, and visually compelling.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81000" y="1723672"/>
            <a:ext cx="6858000" cy="4524315"/>
          </a:xfrm>
          <a:prstGeom prst="rect">
            <a:avLst/>
          </a:prstGeom>
        </p:spPr>
        <p:txBody>
          <a:bodyPr wrap="square">
            <a:spAutoFit/>
          </a:bodyPr>
          <a:lstStyle/>
          <a:p>
            <a:pPr>
              <a:buFont typeface="+mj-lt"/>
              <a:buAutoNum type="arabicPeriod"/>
            </a:pPr>
            <a:r>
              <a:rPr lang="en-US" b="1" dirty="0"/>
              <a:t>Students and Recent Graduates</a:t>
            </a:r>
            <a:r>
              <a:rPr lang="en-US" dirty="0"/>
              <a:t/>
            </a:r>
            <a:br>
              <a:rPr lang="en-US" dirty="0"/>
            </a:br>
            <a:r>
              <a:rPr lang="en-US" dirty="0"/>
              <a:t>Looking to track their skill development, document projects, and showcase internships to improve their job prospects.</a:t>
            </a:r>
          </a:p>
          <a:p>
            <a:pPr>
              <a:buFont typeface="+mj-lt"/>
              <a:buAutoNum type="arabicPeriod"/>
            </a:pPr>
            <a:r>
              <a:rPr lang="en-US" b="1" dirty="0"/>
              <a:t>Early-Career Professionals</a:t>
            </a:r>
            <a:r>
              <a:rPr lang="en-US" dirty="0"/>
              <a:t/>
            </a:r>
            <a:br>
              <a:rPr lang="en-US" dirty="0"/>
            </a:br>
            <a:r>
              <a:rPr lang="en-US" dirty="0"/>
              <a:t>Wanting to visualize their growth over time, demonstrate the impact of their work experience, and prepare compelling portfolios for promotions or job changes.</a:t>
            </a:r>
          </a:p>
          <a:p>
            <a:pPr>
              <a:buFont typeface="+mj-lt"/>
              <a:buAutoNum type="arabicPeriod"/>
            </a:pPr>
            <a:r>
              <a:rPr lang="en-US" b="1" dirty="0"/>
              <a:t>Career Coaches and Mentors</a:t>
            </a:r>
            <a:r>
              <a:rPr lang="en-US" dirty="0"/>
              <a:t/>
            </a:r>
            <a:br>
              <a:rPr lang="en-US" dirty="0"/>
            </a:br>
            <a:r>
              <a:rPr lang="en-US" dirty="0"/>
              <a:t>Helping mentees or clients understand their progress, set development goals, and identify strengths and weaknesses through clear visual data.</a:t>
            </a:r>
          </a:p>
          <a:p>
            <a:pPr>
              <a:buFont typeface="+mj-lt"/>
              <a:buAutoNum type="arabicPeriod"/>
            </a:pPr>
            <a:r>
              <a:rPr lang="en-US" b="1" dirty="0"/>
              <a:t>Hiring Managers and Recruiters</a:t>
            </a:r>
            <a:r>
              <a:rPr lang="en-US" dirty="0"/>
              <a:t/>
            </a:r>
            <a:br>
              <a:rPr lang="en-US" dirty="0"/>
            </a:br>
            <a:r>
              <a:rPr lang="en-US" dirty="0"/>
              <a:t>Interested in quickly assessing a candidate’s growth trajectory, skills proficiency, and practical experience through data-driven portfolios.</a:t>
            </a:r>
          </a:p>
          <a:p>
            <a:pPr>
              <a:buFont typeface="+mj-lt"/>
              <a:buAutoNum type="arabicPeriod"/>
            </a:pPr>
            <a:r>
              <a:rPr lang="en-US" b="1" dirty="0"/>
              <a:t>Educators and Training Providers</a:t>
            </a:r>
            <a:r>
              <a:rPr lang="en-US" dirty="0"/>
              <a:t/>
            </a:r>
            <a:br>
              <a:rPr lang="en-US" dirty="0"/>
            </a:br>
            <a:r>
              <a:rPr lang="en-US" dirty="0"/>
              <a:t>Using visualized progress and project data to monitor student outcomes and the effectiveness of internships or practical training.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81772" y="7143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676275" y="1859340"/>
            <a:ext cx="6334125" cy="3970318"/>
          </a:xfrm>
          <a:prstGeom prst="rect">
            <a:avLst/>
          </a:prstGeom>
        </p:spPr>
        <p:txBody>
          <a:bodyPr wrap="square">
            <a:spAutoFit/>
          </a:bodyPr>
          <a:lstStyle/>
          <a:p>
            <a:r>
              <a:rPr lang="en-IN" b="1" dirty="0"/>
              <a:t>Tools:</a:t>
            </a:r>
            <a:endParaRPr lang="en-IN" dirty="0"/>
          </a:p>
          <a:p>
            <a:pPr>
              <a:buFont typeface="Arial" panose="020B0604020202020204" pitchFamily="34" charset="0"/>
              <a:buChar char="•"/>
            </a:pPr>
            <a:r>
              <a:rPr lang="en-IN" b="1" dirty="0"/>
              <a:t>Data Storage:</a:t>
            </a:r>
            <a:r>
              <a:rPr lang="en-IN" dirty="0"/>
              <a:t> Google Sheets, SQL databases</a:t>
            </a:r>
          </a:p>
          <a:p>
            <a:pPr>
              <a:buFont typeface="Arial" panose="020B0604020202020204" pitchFamily="34" charset="0"/>
              <a:buChar char="•"/>
            </a:pPr>
            <a:r>
              <a:rPr lang="en-IN" b="1" dirty="0"/>
              <a:t>Data Processing:</a:t>
            </a:r>
            <a:r>
              <a:rPr lang="en-IN" dirty="0"/>
              <a:t> Python (Pandas), Excel</a:t>
            </a:r>
          </a:p>
          <a:p>
            <a:pPr>
              <a:buFont typeface="Arial" panose="020B0604020202020204" pitchFamily="34" charset="0"/>
              <a:buChar char="•"/>
            </a:pPr>
            <a:r>
              <a:rPr lang="en-IN" b="1" dirty="0"/>
              <a:t>Visualization:</a:t>
            </a:r>
            <a:r>
              <a:rPr lang="en-IN" dirty="0"/>
              <a:t> Tableau, Power BI, Python (</a:t>
            </a:r>
            <a:r>
              <a:rPr lang="en-IN" dirty="0" err="1"/>
              <a:t>Matplotlib</a:t>
            </a:r>
            <a:r>
              <a:rPr lang="en-IN" dirty="0"/>
              <a:t>, </a:t>
            </a:r>
            <a:r>
              <a:rPr lang="en-IN" dirty="0" err="1"/>
              <a:t>Plotly</a:t>
            </a:r>
            <a:r>
              <a:rPr lang="en-IN" dirty="0"/>
              <a:t>), D3.js</a:t>
            </a:r>
          </a:p>
          <a:p>
            <a:pPr>
              <a:buFont typeface="Arial" panose="020B0604020202020204" pitchFamily="34" charset="0"/>
              <a:buChar char="•"/>
            </a:pPr>
            <a:r>
              <a:rPr lang="en-IN" b="1" dirty="0"/>
              <a:t>Web Development:</a:t>
            </a:r>
            <a:r>
              <a:rPr lang="en-IN" dirty="0"/>
              <a:t> React, HTML/CSS/JS, GitHub </a:t>
            </a:r>
            <a:r>
              <a:rPr lang="en-IN" dirty="0" smtClean="0"/>
              <a:t>Pages</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IN" dirty="0"/>
          </a:p>
          <a:p>
            <a:r>
              <a:rPr lang="en-IN" b="1" dirty="0"/>
              <a:t>Techniques:</a:t>
            </a:r>
            <a:endParaRPr lang="en-IN" dirty="0"/>
          </a:p>
          <a:p>
            <a:pPr>
              <a:buFont typeface="Arial" panose="020B0604020202020204" pitchFamily="34" charset="0"/>
              <a:buChar char="•"/>
            </a:pPr>
            <a:r>
              <a:rPr lang="en-IN" dirty="0"/>
              <a:t>Line charts for skill progress over time</a:t>
            </a:r>
          </a:p>
          <a:p>
            <a:pPr>
              <a:buFont typeface="Arial" panose="020B0604020202020204" pitchFamily="34" charset="0"/>
              <a:buChar char="•"/>
            </a:pPr>
            <a:r>
              <a:rPr lang="en-IN" dirty="0"/>
              <a:t>Bar charts for projects completed yearly</a:t>
            </a:r>
          </a:p>
          <a:p>
            <a:pPr>
              <a:buFont typeface="Arial" panose="020B0604020202020204" pitchFamily="34" charset="0"/>
              <a:buChar char="•"/>
            </a:pPr>
            <a:r>
              <a:rPr lang="en-IN" dirty="0" err="1"/>
              <a:t>Heatmaps</a:t>
            </a:r>
            <a:r>
              <a:rPr lang="en-IN" dirty="0"/>
              <a:t> for internship/work experience impact</a:t>
            </a:r>
          </a:p>
          <a:p>
            <a:pPr>
              <a:buFont typeface="Arial" panose="020B0604020202020204" pitchFamily="34" charset="0"/>
              <a:buChar char="•"/>
            </a:pPr>
            <a:r>
              <a:rPr lang="en-IN" dirty="0"/>
              <a:t>Interactive dashboards with filters and annotations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457200" y="1154663"/>
            <a:ext cx="7620000" cy="5078313"/>
          </a:xfrm>
          <a:prstGeom prst="rect">
            <a:avLst/>
          </a:prstGeom>
        </p:spPr>
        <p:txBody>
          <a:bodyPr wrap="square">
            <a:spAutoFit/>
          </a:bodyPr>
          <a:lstStyle/>
          <a:p>
            <a:r>
              <a:rPr lang="en-US" b="1" dirty="0"/>
              <a:t>1. Landing Page / Overview</a:t>
            </a:r>
            <a:endParaRPr lang="en-US" dirty="0"/>
          </a:p>
          <a:p>
            <a:pPr>
              <a:buFont typeface="Arial" panose="020B0604020202020204" pitchFamily="34" charset="0"/>
              <a:buChar char="•"/>
            </a:pPr>
            <a:r>
              <a:rPr lang="en-US" dirty="0"/>
              <a:t>Brief intro about you</a:t>
            </a:r>
          </a:p>
          <a:p>
            <a:pPr>
              <a:buFont typeface="Arial" panose="020B0604020202020204" pitchFamily="34" charset="0"/>
              <a:buChar char="•"/>
            </a:pPr>
            <a:r>
              <a:rPr lang="en-US" dirty="0"/>
              <a:t>Summary metrics: total skills tracked, projects completed, internships</a:t>
            </a:r>
          </a:p>
          <a:p>
            <a:r>
              <a:rPr lang="en-US" b="1" dirty="0"/>
              <a:t>2. Skill Progress Section</a:t>
            </a:r>
            <a:endParaRPr lang="en-US" dirty="0"/>
          </a:p>
          <a:p>
            <a:pPr>
              <a:buFont typeface="Arial" panose="020B0604020202020204" pitchFamily="34" charset="0"/>
              <a:buChar char="•"/>
            </a:pPr>
            <a:r>
              <a:rPr lang="en-US" dirty="0"/>
              <a:t>Line chart showing skill levels over time</a:t>
            </a:r>
          </a:p>
          <a:p>
            <a:pPr>
              <a:buFont typeface="Arial" panose="020B0604020202020204" pitchFamily="34" charset="0"/>
              <a:buChar char="•"/>
            </a:pPr>
            <a:r>
              <a:rPr lang="en-US" dirty="0"/>
              <a:t>Filters to select specific skills or time ranges</a:t>
            </a:r>
          </a:p>
          <a:p>
            <a:pPr>
              <a:buFont typeface="Arial" panose="020B0604020202020204" pitchFamily="34" charset="0"/>
              <a:buChar char="•"/>
            </a:pPr>
            <a:r>
              <a:rPr lang="en-US" dirty="0"/>
              <a:t>Short insights or milestones annotated on the chart</a:t>
            </a:r>
          </a:p>
          <a:p>
            <a:r>
              <a:rPr lang="en-US" b="1" dirty="0"/>
              <a:t>3. Projects Section</a:t>
            </a:r>
            <a:endParaRPr lang="en-US" dirty="0"/>
          </a:p>
          <a:p>
            <a:pPr>
              <a:buFont typeface="Arial" panose="020B0604020202020204" pitchFamily="34" charset="0"/>
              <a:buChar char="•"/>
            </a:pPr>
            <a:r>
              <a:rPr lang="en-US" dirty="0"/>
              <a:t>Bar chart showing number of projects completed each year</a:t>
            </a:r>
          </a:p>
          <a:p>
            <a:pPr>
              <a:buFont typeface="Arial" panose="020B0604020202020204" pitchFamily="34" charset="0"/>
              <a:buChar char="•"/>
            </a:pPr>
            <a:r>
              <a:rPr lang="en-US" dirty="0"/>
              <a:t>Project list with brief descriptions, technologies used, and links</a:t>
            </a:r>
          </a:p>
          <a:p>
            <a:r>
              <a:rPr lang="en-US" b="1" dirty="0"/>
              <a:t>4. Internship / Work Experience Impact</a:t>
            </a:r>
            <a:endParaRPr lang="en-US" dirty="0"/>
          </a:p>
          <a:p>
            <a:pPr>
              <a:buFont typeface="Arial" panose="020B0604020202020204" pitchFamily="34" charset="0"/>
              <a:buChar char="•"/>
            </a:pPr>
            <a:r>
              <a:rPr lang="en-US" dirty="0" err="1"/>
              <a:t>Heatmap</a:t>
            </a:r>
            <a:r>
              <a:rPr lang="en-US" dirty="0"/>
              <a:t> or comparative chart visualizing skills improved during internships</a:t>
            </a:r>
          </a:p>
          <a:p>
            <a:pPr>
              <a:buFont typeface="Arial" panose="020B0604020202020204" pitchFamily="34" charset="0"/>
              <a:buChar char="•"/>
            </a:pPr>
            <a:r>
              <a:rPr lang="en-US" dirty="0"/>
              <a:t>Key takeaways or impact statements</a:t>
            </a:r>
          </a:p>
          <a:p>
            <a:r>
              <a:rPr lang="en-US" b="1" dirty="0"/>
              <a:t>5. Interactive Dashboard (Optional)</a:t>
            </a:r>
            <a:endParaRPr lang="en-US" dirty="0"/>
          </a:p>
          <a:p>
            <a:pPr>
              <a:buFont typeface="Arial" panose="020B0604020202020204" pitchFamily="34" charset="0"/>
              <a:buChar char="•"/>
            </a:pPr>
            <a:r>
              <a:rPr lang="en-US" dirty="0"/>
              <a:t>Combine above charts with filters (e.g., by year, skill type) for deeper exploration</a:t>
            </a:r>
          </a:p>
          <a:p>
            <a:r>
              <a:rPr lang="en-US" b="1" dirty="0"/>
              <a:t>6. Contact / About Me</a:t>
            </a:r>
            <a:endParaRPr lang="en-US" dirty="0"/>
          </a:p>
          <a:p>
            <a:pPr>
              <a:buFont typeface="Arial" panose="020B0604020202020204" pitchFamily="34" charset="0"/>
              <a:buChar char="•"/>
            </a:pPr>
            <a:r>
              <a:rPr lang="en-US" dirty="0"/>
              <a:t>Social links, resume download, contact form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Rectangle 3"/>
          <p:cNvSpPr/>
          <p:nvPr/>
        </p:nvSpPr>
        <p:spPr>
          <a:xfrm>
            <a:off x="755332" y="1143634"/>
            <a:ext cx="6864668" cy="5078313"/>
          </a:xfrm>
          <a:prstGeom prst="rect">
            <a:avLst/>
          </a:prstGeom>
        </p:spPr>
        <p:txBody>
          <a:bodyPr wrap="square">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Skill Progress Tracking:</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Visualize skill levels over time with interactive line charts.</a:t>
            </a:r>
          </a:p>
          <a:p>
            <a:pPr lvl="0" eaLnBrk="0" fontAlgn="base" hangingPunct="0">
              <a:spcBef>
                <a:spcPct val="0"/>
              </a:spcBef>
              <a:spcAft>
                <a:spcPct val="0"/>
              </a:spcAft>
              <a:buFontTx/>
              <a:buChar char="•"/>
            </a:pPr>
            <a:r>
              <a:rPr lang="en-US" altLang="en-US" b="1" dirty="0">
                <a:latin typeface="Arial" panose="020B0604020202020204" pitchFamily="34" charset="0"/>
              </a:rPr>
              <a:t>Project Timeline:</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Display the number of projects completed per year using bar charts.</a:t>
            </a:r>
          </a:p>
          <a:p>
            <a:pPr lvl="0" eaLnBrk="0" fontAlgn="base" hangingPunct="0">
              <a:spcBef>
                <a:spcPct val="0"/>
              </a:spcBef>
              <a:spcAft>
                <a:spcPct val="0"/>
              </a:spcAft>
              <a:buFontTx/>
              <a:buChar char="•"/>
            </a:pPr>
            <a:r>
              <a:rPr lang="en-US" altLang="en-US" b="1" dirty="0">
                <a:latin typeface="Arial" panose="020B0604020202020204" pitchFamily="34" charset="0"/>
              </a:rPr>
              <a:t>Internship Impact Visualization:</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Show how internships/work experience contributed to skill growth with </a:t>
            </a:r>
            <a:r>
              <a:rPr lang="en-US" altLang="en-US" dirty="0" err="1">
                <a:latin typeface="Arial" panose="020B0604020202020204" pitchFamily="34" charset="0"/>
              </a:rPr>
              <a:t>heatmaps</a:t>
            </a:r>
            <a:r>
              <a:rPr lang="en-US" altLang="en-US" dirty="0">
                <a:latin typeface="Arial" panose="020B0604020202020204" pitchFamily="34" charset="0"/>
              </a:rPr>
              <a:t> or comparative charts.</a:t>
            </a:r>
          </a:p>
          <a:p>
            <a:pPr lvl="0" eaLnBrk="0" fontAlgn="base" hangingPunct="0">
              <a:spcBef>
                <a:spcPct val="0"/>
              </a:spcBef>
              <a:spcAft>
                <a:spcPct val="0"/>
              </a:spcAft>
              <a:buFontTx/>
              <a:buChar char="•"/>
            </a:pPr>
            <a:r>
              <a:rPr lang="en-US" altLang="en-US" b="1" dirty="0">
                <a:latin typeface="Arial" panose="020B0604020202020204" pitchFamily="34" charset="0"/>
              </a:rPr>
              <a:t>Interactive Filters:</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Allow users to filter data by skill, year, or project type.</a:t>
            </a:r>
          </a:p>
          <a:p>
            <a:pPr lvl="0" eaLnBrk="0" fontAlgn="base" hangingPunct="0">
              <a:spcBef>
                <a:spcPct val="0"/>
              </a:spcBef>
              <a:spcAft>
                <a:spcPct val="0"/>
              </a:spcAft>
              <a:buFontTx/>
              <a:buChar char="•"/>
            </a:pPr>
            <a:r>
              <a:rPr lang="en-US" altLang="en-US" b="1" dirty="0">
                <a:latin typeface="Arial" panose="020B0604020202020204" pitchFamily="34" charset="0"/>
              </a:rPr>
              <a:t>Milestones &amp; Annotations:</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Highlight important achievements or learning moments on charts.</a:t>
            </a:r>
          </a:p>
          <a:p>
            <a:pPr lvl="0" eaLnBrk="0" fontAlgn="base" hangingPunct="0">
              <a:spcBef>
                <a:spcPct val="0"/>
              </a:spcBef>
              <a:spcAft>
                <a:spcPct val="0"/>
              </a:spcAft>
              <a:buFontTx/>
              <a:buChar char="•"/>
            </a:pPr>
            <a:r>
              <a:rPr lang="en-US" altLang="en-US" b="1" dirty="0">
                <a:latin typeface="Arial" panose="020B0604020202020204" pitchFamily="34" charset="0"/>
              </a:rPr>
              <a:t>Responsive Design:</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Portfolio works smoothly on desktop and mobile devices.</a:t>
            </a:r>
          </a:p>
          <a:p>
            <a:pPr lvl="0" eaLnBrk="0" fontAlgn="base" hangingPunct="0">
              <a:spcBef>
                <a:spcPct val="0"/>
              </a:spcBef>
              <a:spcAft>
                <a:spcPct val="0"/>
              </a:spcAft>
              <a:buFontTx/>
              <a:buChar char="•"/>
            </a:pPr>
            <a:r>
              <a:rPr lang="en-US" altLang="en-US" b="1" dirty="0">
                <a:latin typeface="Arial" panose="020B0604020202020204" pitchFamily="34" charset="0"/>
              </a:rPr>
              <a:t>Download/Export Options:</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Export visual reports or resume summaries as PDFs.</a:t>
            </a:r>
          </a:p>
          <a:p>
            <a:pPr lvl="0" eaLnBrk="0" fontAlgn="base" hangingPunct="0">
              <a:spcBef>
                <a:spcPct val="0"/>
              </a:spcBef>
              <a:spcAft>
                <a:spcPct val="0"/>
              </a:spcAft>
              <a:buFontTx/>
              <a:buChar char="•"/>
            </a:pPr>
            <a:r>
              <a:rPr lang="en-US" altLang="en-US" b="1" dirty="0">
                <a:latin typeface="Arial" panose="020B0604020202020204" pitchFamily="34" charset="0"/>
              </a:rPr>
              <a:t>Contact Section:</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Easy way for recruiters or mentors to reach out.</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960</Words>
  <Application>Microsoft Office PowerPoint</Application>
  <PresentationFormat>Widescreen</PresentationFormat>
  <Paragraphs>100</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KPRCAS</cp:lastModifiedBy>
  <cp:revision>25</cp:revision>
  <dcterms:created xsi:type="dcterms:W3CDTF">2024-03-29T15:07:22Z</dcterms:created>
  <dcterms:modified xsi:type="dcterms:W3CDTF">2025-09-02T09:54:19Z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