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Arial Black"/>
      <p:regular r:id="rId24"/>
    </p:embeddedFon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C310E8-7C40-4386-A506-0EBFE74BABCC}">
  <a:tblStyle styleId="{26C310E8-7C40-4386-A506-0EBFE74BAB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E60AEE3-42A4-4C94-A14E-FF431C7F87E7}" styleName="Table_1">
    <a:wholeTbl>
      <a:tcTxStyle b="off" i="off">
        <a:font>
          <a:latin typeface="Gill Sans Nova Light"/>
          <a:ea typeface="Gill Sans Nova Light"/>
          <a:cs typeface="Gill Sans Nova Light"/>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0EFEB"/>
          </a:solidFill>
        </a:fill>
      </a:tcStyle>
    </a:wholeTbl>
    <a:band1H>
      <a:tcTxStyle/>
      <a:tcStyle>
        <a:fill>
          <a:solidFill>
            <a:srgbClr val="DFDED6"/>
          </a:solidFill>
        </a:fill>
      </a:tcStyle>
    </a:band1H>
    <a:band2H>
      <a:tcTxStyle/>
    </a:band2H>
    <a:band1V>
      <a:tcTxStyle/>
      <a:tcStyle>
        <a:fill>
          <a:solidFill>
            <a:srgbClr val="DFDED6"/>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F0EFEB"/>
          </a:solidFill>
        </a:fill>
      </a:tcStyle>
    </a:lastRow>
    <a:seCell>
      <a:tcTxStyle/>
    </a:seCell>
    <a:swCell>
      <a:tcTxStyle/>
    </a:swCell>
    <a:firstRow>
      <a:tcTxStyle b="on" i="off"/>
      <a:tcStyle>
        <a:fill>
          <a:solidFill>
            <a:srgbClr val="F0EFEB"/>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3864"/>
        <p:guide pos="1272" orient="horz"/>
        <p:guide pos="2312" orient="horz"/>
        <p:guide pos="1944" orient="horz"/>
        <p:guide pos="232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alBlack-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GillSans-bold.fntdata"/><Relationship Id="rId25" Type="http://schemas.openxmlformats.org/officeDocument/2006/relationships/font" Target="fonts/Gill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bg>
      <p:bgPr>
        <a:solidFill>
          <a:schemeClr val="lt2"/>
        </a:solidFill>
      </p:bgPr>
    </p:bg>
    <p:spTree>
      <p:nvGrpSpPr>
        <p:cNvPr id="16" name="Shape 16"/>
        <p:cNvGrpSpPr/>
        <p:nvPr/>
      </p:nvGrpSpPr>
      <p:grpSpPr>
        <a:xfrm>
          <a:off x="0" y="0"/>
          <a:ext cx="0" cy="0"/>
          <a:chOff x="0" y="0"/>
          <a:chExt cx="0" cy="0"/>
        </a:xfrm>
      </p:grpSpPr>
      <p:sp>
        <p:nvSpPr>
          <p:cNvPr id="17" name="Google Shape;17;p2"/>
          <p:cNvSpPr/>
          <p:nvPr/>
        </p:nvSpPr>
        <p:spPr>
          <a:xfrm>
            <a:off x="7443266" y="1841812"/>
            <a:ext cx="4748735" cy="5016187"/>
          </a:xfrm>
          <a:custGeom>
            <a:rect b="b" l="l" r="r" t="t"/>
            <a:pathLst>
              <a:path extrusionOk="0" h="5016187" w="4748735">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 name="Google Shape;18;p2"/>
          <p:cNvSpPr/>
          <p:nvPr/>
        </p:nvSpPr>
        <p:spPr>
          <a:xfrm rot="5400000">
            <a:off x="6993339" y="2334664"/>
            <a:ext cx="2225673" cy="7007393"/>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 name="Google Shape;19;p2"/>
          <p:cNvSpPr/>
          <p:nvPr/>
        </p:nvSpPr>
        <p:spPr>
          <a:xfrm>
            <a:off x="1" y="0"/>
            <a:ext cx="5880649" cy="6075137"/>
          </a:xfrm>
          <a:custGeom>
            <a:rect b="b" l="l" r="r" t="t"/>
            <a:pathLst>
              <a:path extrusionOk="0" h="6075137" w="5880649">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 name="Google Shape;20;p2"/>
          <p:cNvSpPr/>
          <p:nvPr/>
        </p:nvSpPr>
        <p:spPr>
          <a:xfrm>
            <a:off x="1" y="-1"/>
            <a:ext cx="5137691" cy="3723310"/>
          </a:xfrm>
          <a:custGeom>
            <a:rect b="b" l="l" r="r" t="t"/>
            <a:pathLst>
              <a:path extrusionOk="0" h="3723310" w="5137691">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 name="Google Shape;21;p2"/>
          <p:cNvSpPr txBox="1"/>
          <p:nvPr>
            <p:ph type="ctrTitle"/>
          </p:nvPr>
        </p:nvSpPr>
        <p:spPr>
          <a:xfrm>
            <a:off x="915924" y="914400"/>
            <a:ext cx="10360152" cy="50292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showMasterSp="0">
  <p:cSld name="Title and Two Content 2">
    <p:bg>
      <p:bgPr>
        <a:solidFill>
          <a:schemeClr val="lt2"/>
        </a:solidFill>
      </p:bgPr>
    </p:bg>
    <p:spTree>
      <p:nvGrpSpPr>
        <p:cNvPr id="80" name="Shape 80"/>
        <p:cNvGrpSpPr/>
        <p:nvPr/>
      </p:nvGrpSpPr>
      <p:grpSpPr>
        <a:xfrm>
          <a:off x="0" y="0"/>
          <a:ext cx="0" cy="0"/>
          <a:chOff x="0" y="0"/>
          <a:chExt cx="0" cy="0"/>
        </a:xfrm>
      </p:grpSpPr>
      <p:sp>
        <p:nvSpPr>
          <p:cNvPr id="81" name="Google Shape;81;p11"/>
          <p:cNvSpPr/>
          <p:nvPr/>
        </p:nvSpPr>
        <p:spPr>
          <a:xfrm rot="5400000">
            <a:off x="10423648" y="-93866"/>
            <a:ext cx="1698615" cy="1838087"/>
          </a:xfrm>
          <a:custGeom>
            <a:rect b="b" l="l" r="r" t="t"/>
            <a:pathLst>
              <a:path extrusionOk="0" h="3480449" w="3216357">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2" name="Google Shape;82;p11"/>
          <p:cNvSpPr/>
          <p:nvPr/>
        </p:nvSpPr>
        <p:spPr>
          <a:xfrm>
            <a:off x="6381060" y="-24130"/>
            <a:ext cx="5371060" cy="6899910"/>
          </a:xfrm>
          <a:custGeom>
            <a:rect b="b" l="l" r="r" t="t"/>
            <a:pathLst>
              <a:path extrusionOk="0" h="6899910" w="537106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83" name="Google Shape;83;p11"/>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cxnSp>
        <p:nvCxnSpPr>
          <p:cNvPr id="84" name="Google Shape;84;p11"/>
          <p:cNvCxnSpPr/>
          <p:nvPr/>
        </p:nvCxnSpPr>
        <p:spPr>
          <a:xfrm>
            <a:off x="10938933" y="6327754"/>
            <a:ext cx="414867" cy="0"/>
          </a:xfrm>
          <a:prstGeom prst="straightConnector1">
            <a:avLst/>
          </a:prstGeom>
          <a:noFill/>
          <a:ln cap="flat" cmpd="sng" w="15875">
            <a:solidFill>
              <a:schemeClr val="dk1"/>
            </a:solidFill>
            <a:prstDash val="solid"/>
            <a:miter lim="800000"/>
            <a:headEnd len="sm" w="sm" type="none"/>
            <a:tailEnd len="sm" w="sm" type="none"/>
          </a:ln>
        </p:spPr>
      </p:cxnSp>
      <p:sp>
        <p:nvSpPr>
          <p:cNvPr id="85" name="Google Shape;85;p11"/>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1"/>
          <p:cNvSpPr txBox="1"/>
          <p:nvPr>
            <p:ph idx="1" type="body"/>
          </p:nvPr>
        </p:nvSpPr>
        <p:spPr>
          <a:xfrm>
            <a:off x="914399" y="2039111"/>
            <a:ext cx="2816352" cy="38404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1"/>
          <p:cNvSpPr txBox="1"/>
          <p:nvPr>
            <p:ph idx="2" type="body"/>
          </p:nvPr>
        </p:nvSpPr>
        <p:spPr>
          <a:xfrm>
            <a:off x="4097800" y="2039111"/>
            <a:ext cx="6949440" cy="38404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1"/>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chemeClr val="dk1"/>
                </a:solidFill>
                <a:latin typeface="Arial"/>
                <a:ea typeface="Arial"/>
                <a:cs typeface="Arial"/>
                <a:sym typeface="Arial"/>
              </a:defRPr>
            </a:lvl1pPr>
            <a:lvl2pPr indent="0" lvl="1" marL="0" algn="ctr">
              <a:spcBef>
                <a:spcPts val="0"/>
              </a:spcBef>
              <a:buNone/>
              <a:defRPr b="0" i="0" sz="2400" u="none" cap="none" strike="noStrike">
                <a:solidFill>
                  <a:schemeClr val="dk1"/>
                </a:solidFill>
                <a:latin typeface="Arial"/>
                <a:ea typeface="Arial"/>
                <a:cs typeface="Arial"/>
                <a:sym typeface="Arial"/>
              </a:defRPr>
            </a:lvl2pPr>
            <a:lvl3pPr indent="0" lvl="2" marL="0" algn="ctr">
              <a:spcBef>
                <a:spcPts val="0"/>
              </a:spcBef>
              <a:buNone/>
              <a:defRPr b="0" i="0" sz="2400" u="none" cap="none" strike="noStrike">
                <a:solidFill>
                  <a:schemeClr val="dk1"/>
                </a:solidFill>
                <a:latin typeface="Arial"/>
                <a:ea typeface="Arial"/>
                <a:cs typeface="Arial"/>
                <a:sym typeface="Arial"/>
              </a:defRPr>
            </a:lvl3pPr>
            <a:lvl4pPr indent="0" lvl="3" marL="0" algn="ctr">
              <a:spcBef>
                <a:spcPts val="0"/>
              </a:spcBef>
              <a:buNone/>
              <a:defRPr b="0" i="0" sz="2400" u="none" cap="none" strike="noStrike">
                <a:solidFill>
                  <a:schemeClr val="dk1"/>
                </a:solidFill>
                <a:latin typeface="Arial"/>
                <a:ea typeface="Arial"/>
                <a:cs typeface="Arial"/>
                <a:sym typeface="Arial"/>
              </a:defRPr>
            </a:lvl4pPr>
            <a:lvl5pPr indent="0" lvl="4" marL="0" algn="ctr">
              <a:spcBef>
                <a:spcPts val="0"/>
              </a:spcBef>
              <a:buNone/>
              <a:defRPr b="0" i="0" sz="2400" u="none" cap="none" strike="noStrike">
                <a:solidFill>
                  <a:schemeClr val="dk1"/>
                </a:solidFill>
                <a:latin typeface="Arial"/>
                <a:ea typeface="Arial"/>
                <a:cs typeface="Arial"/>
                <a:sym typeface="Arial"/>
              </a:defRPr>
            </a:lvl5pPr>
            <a:lvl6pPr indent="0" lvl="5" marL="0" algn="ctr">
              <a:spcBef>
                <a:spcPts val="0"/>
              </a:spcBef>
              <a:buNone/>
              <a:defRPr b="0" i="0" sz="2400" u="none" cap="none" strike="noStrike">
                <a:solidFill>
                  <a:schemeClr val="dk1"/>
                </a:solidFill>
                <a:latin typeface="Arial"/>
                <a:ea typeface="Arial"/>
                <a:cs typeface="Arial"/>
                <a:sym typeface="Arial"/>
              </a:defRPr>
            </a:lvl6pPr>
            <a:lvl7pPr indent="0" lvl="6" marL="0" algn="ctr">
              <a:spcBef>
                <a:spcPts val="0"/>
              </a:spcBef>
              <a:buNone/>
              <a:defRPr b="0" i="0" sz="2400" u="none" cap="none" strike="noStrike">
                <a:solidFill>
                  <a:schemeClr val="dk1"/>
                </a:solidFill>
                <a:latin typeface="Arial"/>
                <a:ea typeface="Arial"/>
                <a:cs typeface="Arial"/>
                <a:sym typeface="Arial"/>
              </a:defRPr>
            </a:lvl7pPr>
            <a:lvl8pPr indent="0" lvl="7" marL="0" algn="ctr">
              <a:spcBef>
                <a:spcPts val="0"/>
              </a:spcBef>
              <a:buNone/>
              <a:defRPr b="0" i="0" sz="2400" u="none" cap="none" strike="noStrike">
                <a:solidFill>
                  <a:schemeClr val="dk1"/>
                </a:solidFill>
                <a:latin typeface="Arial"/>
                <a:ea typeface="Arial"/>
                <a:cs typeface="Arial"/>
                <a:sym typeface="Arial"/>
              </a:defRPr>
            </a:lvl8pPr>
            <a:lvl9pPr indent="0" lvl="8" marL="0" algn="ctr">
              <a:spcBef>
                <a:spcPts val="0"/>
              </a:spcBef>
              <a:buNone/>
              <a:defRPr b="0" i="0" sz="2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bg>
      <p:bgPr>
        <a:solidFill>
          <a:schemeClr val="lt2"/>
        </a:solidFill>
      </p:bgPr>
    </p:bg>
    <p:spTree>
      <p:nvGrpSpPr>
        <p:cNvPr id="89" name="Shape 89"/>
        <p:cNvGrpSpPr/>
        <p:nvPr/>
      </p:nvGrpSpPr>
      <p:grpSpPr>
        <a:xfrm>
          <a:off x="0" y="0"/>
          <a:ext cx="0" cy="0"/>
          <a:chOff x="0" y="0"/>
          <a:chExt cx="0" cy="0"/>
        </a:xfrm>
      </p:grpSpPr>
      <p:sp>
        <p:nvSpPr>
          <p:cNvPr id="90" name="Google Shape;90;p12"/>
          <p:cNvSpPr/>
          <p:nvPr/>
        </p:nvSpPr>
        <p:spPr>
          <a:xfrm>
            <a:off x="4600810" y="0"/>
            <a:ext cx="7591189" cy="6858000"/>
          </a:xfrm>
          <a:custGeom>
            <a:rect b="b" l="l" r="r" t="t"/>
            <a:pathLst>
              <a:path extrusionOk="0" h="6858000" w="7591189">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1" name="Google Shape;91;p12"/>
          <p:cNvSpPr/>
          <p:nvPr/>
        </p:nvSpPr>
        <p:spPr>
          <a:xfrm>
            <a:off x="6134000" y="-30589"/>
            <a:ext cx="5047481" cy="6915258"/>
          </a:xfrm>
          <a:custGeom>
            <a:rect b="b" l="l" r="r" t="t"/>
            <a:pathLst>
              <a:path extrusionOk="0" h="6915258" w="5047481">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cap="flat" cmpd="sng" w="603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2" name="Google Shape;92;p12"/>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a:off x="914399" y="2039111"/>
            <a:ext cx="6729984" cy="38404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sz="2000" cap="none"/>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2"/>
          <p:cNvSpPr txBox="1"/>
          <p:nvPr>
            <p:ph idx="2" type="body"/>
          </p:nvPr>
        </p:nvSpPr>
        <p:spPr>
          <a:xfrm>
            <a:off x="8113472" y="2039111"/>
            <a:ext cx="3163824" cy="38404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2"/>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chemeClr val="dk1"/>
                </a:solidFill>
                <a:latin typeface="Arial"/>
                <a:ea typeface="Arial"/>
                <a:cs typeface="Arial"/>
                <a:sym typeface="Arial"/>
              </a:defRPr>
            </a:lvl1pPr>
            <a:lvl2pPr indent="0" lvl="1" marL="0" algn="ctr">
              <a:spcBef>
                <a:spcPts val="0"/>
              </a:spcBef>
              <a:buNone/>
              <a:defRPr b="0" i="0" sz="2400" u="none" cap="none" strike="noStrike">
                <a:solidFill>
                  <a:schemeClr val="dk1"/>
                </a:solidFill>
                <a:latin typeface="Arial"/>
                <a:ea typeface="Arial"/>
                <a:cs typeface="Arial"/>
                <a:sym typeface="Arial"/>
              </a:defRPr>
            </a:lvl2pPr>
            <a:lvl3pPr indent="0" lvl="2" marL="0" algn="ctr">
              <a:spcBef>
                <a:spcPts val="0"/>
              </a:spcBef>
              <a:buNone/>
              <a:defRPr b="0" i="0" sz="2400" u="none" cap="none" strike="noStrike">
                <a:solidFill>
                  <a:schemeClr val="dk1"/>
                </a:solidFill>
                <a:latin typeface="Arial"/>
                <a:ea typeface="Arial"/>
                <a:cs typeface="Arial"/>
                <a:sym typeface="Arial"/>
              </a:defRPr>
            </a:lvl3pPr>
            <a:lvl4pPr indent="0" lvl="3" marL="0" algn="ctr">
              <a:spcBef>
                <a:spcPts val="0"/>
              </a:spcBef>
              <a:buNone/>
              <a:defRPr b="0" i="0" sz="2400" u="none" cap="none" strike="noStrike">
                <a:solidFill>
                  <a:schemeClr val="dk1"/>
                </a:solidFill>
                <a:latin typeface="Arial"/>
                <a:ea typeface="Arial"/>
                <a:cs typeface="Arial"/>
                <a:sym typeface="Arial"/>
              </a:defRPr>
            </a:lvl4pPr>
            <a:lvl5pPr indent="0" lvl="4" marL="0" algn="ctr">
              <a:spcBef>
                <a:spcPts val="0"/>
              </a:spcBef>
              <a:buNone/>
              <a:defRPr b="0" i="0" sz="2400" u="none" cap="none" strike="noStrike">
                <a:solidFill>
                  <a:schemeClr val="dk1"/>
                </a:solidFill>
                <a:latin typeface="Arial"/>
                <a:ea typeface="Arial"/>
                <a:cs typeface="Arial"/>
                <a:sym typeface="Arial"/>
              </a:defRPr>
            </a:lvl5pPr>
            <a:lvl6pPr indent="0" lvl="5" marL="0" algn="ctr">
              <a:spcBef>
                <a:spcPts val="0"/>
              </a:spcBef>
              <a:buNone/>
              <a:defRPr b="0" i="0" sz="2400" u="none" cap="none" strike="noStrike">
                <a:solidFill>
                  <a:schemeClr val="dk1"/>
                </a:solidFill>
                <a:latin typeface="Arial"/>
                <a:ea typeface="Arial"/>
                <a:cs typeface="Arial"/>
                <a:sym typeface="Arial"/>
              </a:defRPr>
            </a:lvl6pPr>
            <a:lvl7pPr indent="0" lvl="6" marL="0" algn="ctr">
              <a:spcBef>
                <a:spcPts val="0"/>
              </a:spcBef>
              <a:buNone/>
              <a:defRPr b="0" i="0" sz="2400" u="none" cap="none" strike="noStrike">
                <a:solidFill>
                  <a:schemeClr val="dk1"/>
                </a:solidFill>
                <a:latin typeface="Arial"/>
                <a:ea typeface="Arial"/>
                <a:cs typeface="Arial"/>
                <a:sym typeface="Arial"/>
              </a:defRPr>
            </a:lvl7pPr>
            <a:lvl8pPr indent="0" lvl="7" marL="0" algn="ctr">
              <a:spcBef>
                <a:spcPts val="0"/>
              </a:spcBef>
              <a:buNone/>
              <a:defRPr b="0" i="0" sz="2400" u="none" cap="none" strike="noStrike">
                <a:solidFill>
                  <a:schemeClr val="dk1"/>
                </a:solidFill>
                <a:latin typeface="Arial"/>
                <a:ea typeface="Arial"/>
                <a:cs typeface="Arial"/>
                <a:sym typeface="Arial"/>
              </a:defRPr>
            </a:lvl8pPr>
            <a:lvl9pPr indent="0" lvl="8" marL="0" algn="ctr">
              <a:spcBef>
                <a:spcPts val="0"/>
              </a:spcBef>
              <a:buNone/>
              <a:defRPr b="0" i="0" sz="2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Title and Content 5">
    <p:bg>
      <p:bgPr>
        <a:solidFill>
          <a:schemeClr val="lt2"/>
        </a:solidFill>
      </p:bgPr>
    </p:bg>
    <p:spTree>
      <p:nvGrpSpPr>
        <p:cNvPr id="96" name="Shape 96"/>
        <p:cNvGrpSpPr/>
        <p:nvPr/>
      </p:nvGrpSpPr>
      <p:grpSpPr>
        <a:xfrm>
          <a:off x="0" y="0"/>
          <a:ext cx="0" cy="0"/>
          <a:chOff x="0" y="0"/>
          <a:chExt cx="0" cy="0"/>
        </a:xfrm>
      </p:grpSpPr>
      <p:sp>
        <p:nvSpPr>
          <p:cNvPr id="97" name="Google Shape;97;p13"/>
          <p:cNvSpPr/>
          <p:nvPr/>
        </p:nvSpPr>
        <p:spPr>
          <a:xfrm>
            <a:off x="0" y="3271424"/>
            <a:ext cx="12192000" cy="3586577"/>
          </a:xfrm>
          <a:custGeom>
            <a:rect b="b" l="l" r="r" t="t"/>
            <a:pathLst>
              <a:path extrusionOk="0" h="3586577" w="12192000">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8" name="Google Shape;98;p13"/>
          <p:cNvSpPr/>
          <p:nvPr/>
        </p:nvSpPr>
        <p:spPr>
          <a:xfrm>
            <a:off x="5591140" y="1"/>
            <a:ext cx="5362677" cy="590065"/>
          </a:xfrm>
          <a:custGeom>
            <a:rect b="b" l="l" r="r" t="t"/>
            <a:pathLst>
              <a:path extrusionOk="0" h="590065" w="5362677">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9" name="Google Shape;99;p13"/>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3"/>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chemeClr val="dk1"/>
                </a:solidFill>
                <a:latin typeface="Arial"/>
                <a:ea typeface="Arial"/>
                <a:cs typeface="Arial"/>
                <a:sym typeface="Arial"/>
              </a:defRPr>
            </a:lvl1pPr>
            <a:lvl2pPr indent="0" lvl="1" marL="0" algn="ctr">
              <a:spcBef>
                <a:spcPts val="0"/>
              </a:spcBef>
              <a:buNone/>
              <a:defRPr b="0" i="0" sz="2400" u="none" cap="none" strike="noStrike">
                <a:solidFill>
                  <a:schemeClr val="dk1"/>
                </a:solidFill>
                <a:latin typeface="Arial"/>
                <a:ea typeface="Arial"/>
                <a:cs typeface="Arial"/>
                <a:sym typeface="Arial"/>
              </a:defRPr>
            </a:lvl2pPr>
            <a:lvl3pPr indent="0" lvl="2" marL="0" algn="ctr">
              <a:spcBef>
                <a:spcPts val="0"/>
              </a:spcBef>
              <a:buNone/>
              <a:defRPr b="0" i="0" sz="2400" u="none" cap="none" strike="noStrike">
                <a:solidFill>
                  <a:schemeClr val="dk1"/>
                </a:solidFill>
                <a:latin typeface="Arial"/>
                <a:ea typeface="Arial"/>
                <a:cs typeface="Arial"/>
                <a:sym typeface="Arial"/>
              </a:defRPr>
            </a:lvl3pPr>
            <a:lvl4pPr indent="0" lvl="3" marL="0" algn="ctr">
              <a:spcBef>
                <a:spcPts val="0"/>
              </a:spcBef>
              <a:buNone/>
              <a:defRPr b="0" i="0" sz="2400" u="none" cap="none" strike="noStrike">
                <a:solidFill>
                  <a:schemeClr val="dk1"/>
                </a:solidFill>
                <a:latin typeface="Arial"/>
                <a:ea typeface="Arial"/>
                <a:cs typeface="Arial"/>
                <a:sym typeface="Arial"/>
              </a:defRPr>
            </a:lvl4pPr>
            <a:lvl5pPr indent="0" lvl="4" marL="0" algn="ctr">
              <a:spcBef>
                <a:spcPts val="0"/>
              </a:spcBef>
              <a:buNone/>
              <a:defRPr b="0" i="0" sz="2400" u="none" cap="none" strike="noStrike">
                <a:solidFill>
                  <a:schemeClr val="dk1"/>
                </a:solidFill>
                <a:latin typeface="Arial"/>
                <a:ea typeface="Arial"/>
                <a:cs typeface="Arial"/>
                <a:sym typeface="Arial"/>
              </a:defRPr>
            </a:lvl5pPr>
            <a:lvl6pPr indent="0" lvl="5" marL="0" algn="ctr">
              <a:spcBef>
                <a:spcPts val="0"/>
              </a:spcBef>
              <a:buNone/>
              <a:defRPr b="0" i="0" sz="2400" u="none" cap="none" strike="noStrike">
                <a:solidFill>
                  <a:schemeClr val="dk1"/>
                </a:solidFill>
                <a:latin typeface="Arial"/>
                <a:ea typeface="Arial"/>
                <a:cs typeface="Arial"/>
                <a:sym typeface="Arial"/>
              </a:defRPr>
            </a:lvl6pPr>
            <a:lvl7pPr indent="0" lvl="6" marL="0" algn="ctr">
              <a:spcBef>
                <a:spcPts val="0"/>
              </a:spcBef>
              <a:buNone/>
              <a:defRPr b="0" i="0" sz="2400" u="none" cap="none" strike="noStrike">
                <a:solidFill>
                  <a:schemeClr val="dk1"/>
                </a:solidFill>
                <a:latin typeface="Arial"/>
                <a:ea typeface="Arial"/>
                <a:cs typeface="Arial"/>
                <a:sym typeface="Arial"/>
              </a:defRPr>
            </a:lvl7pPr>
            <a:lvl8pPr indent="0" lvl="7" marL="0" algn="ctr">
              <a:spcBef>
                <a:spcPts val="0"/>
              </a:spcBef>
              <a:buNone/>
              <a:defRPr b="0" i="0" sz="2400" u="none" cap="none" strike="noStrike">
                <a:solidFill>
                  <a:schemeClr val="dk1"/>
                </a:solidFill>
                <a:latin typeface="Arial"/>
                <a:ea typeface="Arial"/>
                <a:cs typeface="Arial"/>
                <a:sym typeface="Arial"/>
              </a:defRPr>
            </a:lvl8pPr>
            <a:lvl9pPr indent="0" lvl="8" marL="0" algn="ctr">
              <a:spcBef>
                <a:spcPts val="0"/>
              </a:spcBef>
              <a:buNone/>
              <a:defRPr b="0" i="0" sz="2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lt2"/>
        </a:solidFill>
      </p:bgPr>
    </p:bg>
    <p:spTree>
      <p:nvGrpSpPr>
        <p:cNvPr id="101" name="Shape 101"/>
        <p:cNvGrpSpPr/>
        <p:nvPr/>
      </p:nvGrpSpPr>
      <p:grpSpPr>
        <a:xfrm>
          <a:off x="0" y="0"/>
          <a:ext cx="0" cy="0"/>
          <a:chOff x="0" y="0"/>
          <a:chExt cx="0" cy="0"/>
        </a:xfrm>
      </p:grpSpPr>
      <p:sp>
        <p:nvSpPr>
          <p:cNvPr id="102" name="Google Shape;102;p14"/>
          <p:cNvSpPr/>
          <p:nvPr/>
        </p:nvSpPr>
        <p:spPr>
          <a:xfrm>
            <a:off x="-17145" y="3001406"/>
            <a:ext cx="3865902" cy="3856595"/>
          </a:xfrm>
          <a:custGeom>
            <a:rect b="b" l="l" r="r" t="t"/>
            <a:pathLst>
              <a:path extrusionOk="0" h="3856595" w="3865902">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3" name="Google Shape;103;p14"/>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4" name="Google Shape;104;p14"/>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5" name="Google Shape;105;p14"/>
          <p:cNvSpPr txBox="1"/>
          <p:nvPr>
            <p:ph type="ctrTitle"/>
          </p:nvPr>
        </p:nvSpPr>
        <p:spPr>
          <a:xfrm>
            <a:off x="914400" y="914400"/>
            <a:ext cx="5641848" cy="5029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
          <p:cNvSpPr txBox="1"/>
          <p:nvPr>
            <p:ph idx="1" type="body"/>
          </p:nvPr>
        </p:nvSpPr>
        <p:spPr>
          <a:xfrm>
            <a:off x="6848856" y="914400"/>
            <a:ext cx="3867912" cy="5029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sz="2000" cap="none"/>
            </a:lvl1pPr>
            <a:lvl2pPr indent="-228600" lvl="1" marL="914400" algn="l">
              <a:lnSpc>
                <a:spcPct val="90000"/>
              </a:lnSpc>
              <a:spcBef>
                <a:spcPts val="1000"/>
              </a:spcBef>
              <a:spcAft>
                <a:spcPts val="0"/>
              </a:spcAft>
              <a:buClr>
                <a:schemeClr val="dk1"/>
              </a:buClr>
              <a:buSzPts val="2000"/>
              <a:buFont typeface="Courier New"/>
              <a:buNone/>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2"/>
        </a:solidFill>
      </p:bgPr>
    </p:bg>
    <p:spTree>
      <p:nvGrpSpPr>
        <p:cNvPr id="107" name="Shape 107"/>
        <p:cNvGrpSpPr/>
        <p:nvPr/>
      </p:nvGrpSpPr>
      <p:grpSpPr>
        <a:xfrm>
          <a:off x="0" y="0"/>
          <a:ext cx="0" cy="0"/>
          <a:chOff x="0" y="0"/>
          <a:chExt cx="0" cy="0"/>
        </a:xfrm>
      </p:grpSpPr>
      <p:grpSp>
        <p:nvGrpSpPr>
          <p:cNvPr id="108" name="Google Shape;108;p15"/>
          <p:cNvGrpSpPr/>
          <p:nvPr/>
        </p:nvGrpSpPr>
        <p:grpSpPr>
          <a:xfrm flipH="1">
            <a:off x="8970744" y="5209684"/>
            <a:ext cx="3221255" cy="1682471"/>
            <a:chOff x="-1483620" y="3988558"/>
            <a:chExt cx="4239452" cy="2903598"/>
          </a:xfrm>
        </p:grpSpPr>
        <p:sp>
          <p:nvSpPr>
            <p:cNvPr id="109" name="Google Shape;109;p15"/>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10" name="Google Shape;110;p15"/>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111" name="Google Shape;111;p15"/>
          <p:cNvSpPr/>
          <p:nvPr/>
        </p:nvSpPr>
        <p:spPr>
          <a:xfrm rot="10800000">
            <a:off x="10332231" y="4321742"/>
            <a:ext cx="1859768" cy="253625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12" name="Google Shape;112;p15"/>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2400">
                <a:solidFill>
                  <a:schemeClr val="dk1"/>
                </a:solidFill>
                <a:latin typeface="Arial"/>
                <a:ea typeface="Arial"/>
                <a:cs typeface="Arial"/>
                <a:sym typeface="Arial"/>
              </a:defRPr>
            </a:lvl1pPr>
            <a:lvl2pPr indent="0" lvl="1" marL="0" algn="l">
              <a:spcBef>
                <a:spcPts val="0"/>
              </a:spcBef>
              <a:buNone/>
              <a:defRPr b="0" i="0" sz="2400">
                <a:solidFill>
                  <a:schemeClr val="dk1"/>
                </a:solidFill>
                <a:latin typeface="Arial"/>
                <a:ea typeface="Arial"/>
                <a:cs typeface="Arial"/>
                <a:sym typeface="Arial"/>
              </a:defRPr>
            </a:lvl2pPr>
            <a:lvl3pPr indent="0" lvl="2" marL="0" algn="l">
              <a:spcBef>
                <a:spcPts val="0"/>
              </a:spcBef>
              <a:buNone/>
              <a:defRPr b="0" i="0" sz="2400">
                <a:solidFill>
                  <a:schemeClr val="dk1"/>
                </a:solidFill>
                <a:latin typeface="Arial"/>
                <a:ea typeface="Arial"/>
                <a:cs typeface="Arial"/>
                <a:sym typeface="Arial"/>
              </a:defRPr>
            </a:lvl3pPr>
            <a:lvl4pPr indent="0" lvl="3" marL="0" algn="l">
              <a:spcBef>
                <a:spcPts val="0"/>
              </a:spcBef>
              <a:buNone/>
              <a:defRPr b="0" i="0" sz="2400">
                <a:solidFill>
                  <a:schemeClr val="dk1"/>
                </a:solidFill>
                <a:latin typeface="Arial"/>
                <a:ea typeface="Arial"/>
                <a:cs typeface="Arial"/>
                <a:sym typeface="Arial"/>
              </a:defRPr>
            </a:lvl4pPr>
            <a:lvl5pPr indent="0" lvl="4" marL="0" algn="l">
              <a:spcBef>
                <a:spcPts val="0"/>
              </a:spcBef>
              <a:buNone/>
              <a:defRPr b="0" i="0" sz="2400">
                <a:solidFill>
                  <a:schemeClr val="dk1"/>
                </a:solidFill>
                <a:latin typeface="Arial"/>
                <a:ea typeface="Arial"/>
                <a:cs typeface="Arial"/>
                <a:sym typeface="Arial"/>
              </a:defRPr>
            </a:lvl5pPr>
            <a:lvl6pPr indent="0" lvl="5" marL="0" algn="l">
              <a:spcBef>
                <a:spcPts val="0"/>
              </a:spcBef>
              <a:buNone/>
              <a:defRPr b="0" i="0" sz="2400">
                <a:solidFill>
                  <a:schemeClr val="dk1"/>
                </a:solidFill>
                <a:latin typeface="Arial"/>
                <a:ea typeface="Arial"/>
                <a:cs typeface="Arial"/>
                <a:sym typeface="Arial"/>
              </a:defRPr>
            </a:lvl6pPr>
            <a:lvl7pPr indent="0" lvl="6" marL="0" algn="l">
              <a:spcBef>
                <a:spcPts val="0"/>
              </a:spcBef>
              <a:buNone/>
              <a:defRPr b="0" i="0" sz="2400">
                <a:solidFill>
                  <a:schemeClr val="dk1"/>
                </a:solidFill>
                <a:latin typeface="Arial"/>
                <a:ea typeface="Arial"/>
                <a:cs typeface="Arial"/>
                <a:sym typeface="Arial"/>
              </a:defRPr>
            </a:lvl7pPr>
            <a:lvl8pPr indent="0" lvl="7" marL="0" algn="l">
              <a:spcBef>
                <a:spcPts val="0"/>
              </a:spcBef>
              <a:buNone/>
              <a:defRPr b="0" i="0" sz="2400">
                <a:solidFill>
                  <a:schemeClr val="dk1"/>
                </a:solidFill>
                <a:latin typeface="Arial"/>
                <a:ea typeface="Arial"/>
                <a:cs typeface="Arial"/>
                <a:sym typeface="Arial"/>
              </a:defRPr>
            </a:lvl8pPr>
            <a:lvl9pPr indent="0" lvl="8" marL="0" algn="l">
              <a:spcBef>
                <a:spcPts val="0"/>
              </a:spcBef>
              <a:buNone/>
              <a:defRPr b="0" i="0" sz="2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type="obj">
  <p:cSld name="OBJECT">
    <p:bg>
      <p:bgPr>
        <a:solidFill>
          <a:schemeClr val="lt2"/>
        </a:solidFill>
      </p:bgPr>
    </p:bg>
    <p:spTree>
      <p:nvGrpSpPr>
        <p:cNvPr id="22" name="Shape 22"/>
        <p:cNvGrpSpPr/>
        <p:nvPr/>
      </p:nvGrpSpPr>
      <p:grpSpPr>
        <a:xfrm>
          <a:off x="0" y="0"/>
          <a:ext cx="0" cy="0"/>
          <a:chOff x="0" y="0"/>
          <a:chExt cx="0" cy="0"/>
        </a:xfrm>
      </p:grpSpPr>
      <p:sp>
        <p:nvSpPr>
          <p:cNvPr id="23" name="Google Shape;23;p3"/>
          <p:cNvSpPr/>
          <p:nvPr/>
        </p:nvSpPr>
        <p:spPr>
          <a:xfrm>
            <a:off x="-10955" y="0"/>
            <a:ext cx="6558260" cy="6858000"/>
          </a:xfrm>
          <a:custGeom>
            <a:rect b="b" l="l" r="r" t="t"/>
            <a:pathLst>
              <a:path extrusionOk="0" h="6858000" w="655826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dk2">
              <a:alpha val="5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4" name="Google Shape;24;p3"/>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5" name="Google Shape;25;p3"/>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6" name="Google Shape;26;p3"/>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3"/>
          <p:cNvSpPr txBox="1"/>
          <p:nvPr>
            <p:ph type="title"/>
          </p:nvPr>
        </p:nvSpPr>
        <p:spPr>
          <a:xfrm>
            <a:off x="1001467" y="914400"/>
            <a:ext cx="5641848" cy="5029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6868956" y="1143000"/>
            <a:ext cx="4190999" cy="4679830"/>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400"/>
              <a:buNone/>
              <a:defRPr sz="2400" cap="none"/>
            </a:lvl1pPr>
            <a:lvl2pPr indent="-228600" lvl="1" marL="914400" algn="r">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r">
              <a:lnSpc>
                <a:spcPct val="90000"/>
              </a:lnSpc>
              <a:spcBef>
                <a:spcPts val="500"/>
              </a:spcBef>
              <a:spcAft>
                <a:spcPts val="0"/>
              </a:spcAft>
              <a:buClr>
                <a:schemeClr val="dk1"/>
              </a:buClr>
              <a:buSzPts val="2000"/>
              <a:buNone/>
              <a:defRPr/>
            </a:lvl3pPr>
            <a:lvl4pPr indent="-228600" lvl="3" marL="1828800" algn="r">
              <a:lnSpc>
                <a:spcPct val="90000"/>
              </a:lnSpc>
              <a:spcBef>
                <a:spcPts val="500"/>
              </a:spcBef>
              <a:spcAft>
                <a:spcPts val="0"/>
              </a:spcAft>
              <a:buClr>
                <a:schemeClr val="dk1"/>
              </a:buClr>
              <a:buSzPts val="1800"/>
              <a:buNone/>
              <a:defRPr/>
            </a:lvl4pPr>
            <a:lvl5pPr indent="-228600" lvl="4" marL="2286000" algn="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2" showMasterSp="0">
  <p:cSld name="Picture with Caption 2">
    <p:bg>
      <p:bgPr>
        <a:solidFill>
          <a:schemeClr val="lt2"/>
        </a:solidFill>
      </p:bgPr>
    </p:bg>
    <p:spTree>
      <p:nvGrpSpPr>
        <p:cNvPr id="29" name="Shape 29"/>
        <p:cNvGrpSpPr/>
        <p:nvPr/>
      </p:nvGrpSpPr>
      <p:grpSpPr>
        <a:xfrm>
          <a:off x="0" y="0"/>
          <a:ext cx="0" cy="0"/>
          <a:chOff x="0" y="0"/>
          <a:chExt cx="0" cy="0"/>
        </a:xfrm>
      </p:grpSpPr>
      <p:sp>
        <p:nvSpPr>
          <p:cNvPr id="30" name="Google Shape;30;p4"/>
          <p:cNvSpPr txBox="1"/>
          <p:nvPr>
            <p:ph type="title"/>
          </p:nvPr>
        </p:nvSpPr>
        <p:spPr>
          <a:xfrm>
            <a:off x="914400" y="914400"/>
            <a:ext cx="5641848" cy="5029200"/>
          </a:xfrm>
          <a:prstGeom prst="rect">
            <a:avLst/>
          </a:prstGeom>
          <a:noFill/>
          <a:ln>
            <a:noFill/>
          </a:ln>
        </p:spPr>
        <p:txBody>
          <a:bodyPr anchorCtr="0" anchor="ctr" bIns="45700" lIns="91425" spcFirstLastPara="1" rIns="91425" wrap="square" tIns="45700">
            <a:noAutofit/>
          </a:bodyPr>
          <a:lstStyle>
            <a:lvl1pPr lvl="0" algn="l">
              <a:lnSpc>
                <a:spcPct val="75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 name="Google Shape;31;p4"/>
          <p:cNvPicPr preferRelativeResize="0"/>
          <p:nvPr/>
        </p:nvPicPr>
        <p:blipFill rotWithShape="1">
          <a:blip r:embed="rId2">
            <a:alphaModFix/>
          </a:blip>
          <a:srcRect b="9728" l="0" r="30186" t="0"/>
          <a:stretch/>
        </p:blipFill>
        <p:spPr>
          <a:xfrm>
            <a:off x="6768197" y="1875319"/>
            <a:ext cx="4727117" cy="4998132"/>
          </a:xfrm>
          <a:prstGeom prst="rect">
            <a:avLst/>
          </a:prstGeom>
          <a:noFill/>
          <a:ln>
            <a:noFill/>
          </a:ln>
        </p:spPr>
      </p:pic>
      <p:sp>
        <p:nvSpPr>
          <p:cNvPr id="32" name="Google Shape;32;p4"/>
          <p:cNvSpPr/>
          <p:nvPr/>
        </p:nvSpPr>
        <p:spPr>
          <a:xfrm>
            <a:off x="6867286" y="1"/>
            <a:ext cx="5324716" cy="6417732"/>
          </a:xfrm>
          <a:custGeom>
            <a:rect b="b" l="l" r="r" t="t"/>
            <a:pathLst>
              <a:path extrusionOk="0" h="6162929" w="511330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3" name="Google Shape;33;p4"/>
          <p:cNvSpPr/>
          <p:nvPr>
            <p:ph idx="2" type="pic"/>
          </p:nvPr>
        </p:nvSpPr>
        <p:spPr>
          <a:xfrm>
            <a:off x="7401941" y="0"/>
            <a:ext cx="4790059" cy="6587067"/>
          </a:xfrm>
          <a:prstGeom prst="rect">
            <a:avLst/>
          </a:prstGeom>
          <a:solidFill>
            <a:srgbClr val="BEA388"/>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 Header 1">
    <p:bg>
      <p:bgPr>
        <a:solidFill>
          <a:schemeClr val="lt2"/>
        </a:solidFill>
      </p:bgPr>
    </p:bg>
    <p:spTree>
      <p:nvGrpSpPr>
        <p:cNvPr id="34" name="Shape 34"/>
        <p:cNvGrpSpPr/>
        <p:nvPr/>
      </p:nvGrpSpPr>
      <p:grpSpPr>
        <a:xfrm>
          <a:off x="0" y="0"/>
          <a:ext cx="0" cy="0"/>
          <a:chOff x="0" y="0"/>
          <a:chExt cx="0" cy="0"/>
        </a:xfrm>
      </p:grpSpPr>
      <p:sp>
        <p:nvSpPr>
          <p:cNvPr id="35" name="Google Shape;35;p5"/>
          <p:cNvSpPr/>
          <p:nvPr/>
        </p:nvSpPr>
        <p:spPr>
          <a:xfrm>
            <a:off x="6918777" y="0"/>
            <a:ext cx="5288935" cy="6857999"/>
          </a:xfrm>
          <a:custGeom>
            <a:rect b="b" l="l" r="r" t="t"/>
            <a:pathLst>
              <a:path extrusionOk="0" h="6857999" w="5288935">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196"/>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6" name="Google Shape;36;p5"/>
          <p:cNvSpPr/>
          <p:nvPr/>
        </p:nvSpPr>
        <p:spPr>
          <a:xfrm flipH="1" rot="10800000">
            <a:off x="0" y="-26179"/>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7" name="Google Shape;37;p5"/>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8" name="Google Shape;38;p5"/>
          <p:cNvSpPr txBox="1"/>
          <p:nvPr>
            <p:ph type="title"/>
          </p:nvPr>
        </p:nvSpPr>
        <p:spPr>
          <a:xfrm>
            <a:off x="5827205" y="914400"/>
            <a:ext cx="5449824" cy="3538728"/>
          </a:xfrm>
          <a:prstGeom prst="rect">
            <a:avLst/>
          </a:prstGeom>
          <a:noFill/>
          <a:ln>
            <a:noFill/>
          </a:ln>
        </p:spPr>
        <p:txBody>
          <a:bodyPr anchorCtr="0" anchor="b" bIns="45700" lIns="91425" spcFirstLastPara="1" rIns="91425" wrap="square" tIns="45700">
            <a:noAutofit/>
          </a:bodyPr>
          <a:lstStyle>
            <a:lvl1pPr lvl="0" algn="l">
              <a:lnSpc>
                <a:spcPct val="75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p:nvPr>
            <p:ph idx="2" type="pic"/>
          </p:nvPr>
        </p:nvSpPr>
        <p:spPr>
          <a:xfrm>
            <a:off x="-1" y="261780"/>
            <a:ext cx="5046134" cy="6596220"/>
          </a:xfrm>
          <a:prstGeom prst="rect">
            <a:avLst/>
          </a:prstGeom>
          <a:solidFill>
            <a:schemeClr val="lt2"/>
          </a:solidFill>
          <a:ln>
            <a:noFill/>
          </a:ln>
        </p:spPr>
      </p:sp>
      <p:sp>
        <p:nvSpPr>
          <p:cNvPr id="40" name="Google Shape;40;p5"/>
          <p:cNvSpPr txBox="1"/>
          <p:nvPr>
            <p:ph idx="1" type="body"/>
          </p:nvPr>
        </p:nvSpPr>
        <p:spPr>
          <a:xfrm>
            <a:off x="5827204" y="4681728"/>
            <a:ext cx="5449824" cy="12801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Font typeface="Courier New"/>
              <a:buNone/>
              <a:defRPr b="0" sz="2400" cap="none"/>
            </a:lvl1pPr>
            <a:lvl2pPr indent="-381000" lvl="1" marL="914400" algn="l">
              <a:lnSpc>
                <a:spcPct val="90000"/>
              </a:lnSpc>
              <a:spcBef>
                <a:spcPts val="500"/>
              </a:spcBef>
              <a:spcAft>
                <a:spcPts val="0"/>
              </a:spcAft>
              <a:buClr>
                <a:schemeClr val="dk1"/>
              </a:buClr>
              <a:buSzPts val="2400"/>
              <a:buChar char="•"/>
              <a:defRPr sz="2400"/>
            </a:lvl2pPr>
            <a:lvl3pPr indent="-381000" lvl="2" marL="1371600" algn="l">
              <a:lnSpc>
                <a:spcPct val="90000"/>
              </a:lnSpc>
              <a:spcBef>
                <a:spcPts val="500"/>
              </a:spcBef>
              <a:spcAft>
                <a:spcPts val="0"/>
              </a:spcAft>
              <a:buClr>
                <a:schemeClr val="dk1"/>
              </a:buClr>
              <a:buSzPts val="2400"/>
              <a:buChar char="•"/>
              <a:defRPr sz="24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7">
  <p:cSld name="Title and Content 7">
    <p:bg>
      <p:bgPr>
        <a:solidFill>
          <a:schemeClr val="lt2"/>
        </a:solidFill>
      </p:bgPr>
    </p:bg>
    <p:spTree>
      <p:nvGrpSpPr>
        <p:cNvPr id="41" name="Shape 41"/>
        <p:cNvGrpSpPr/>
        <p:nvPr/>
      </p:nvGrpSpPr>
      <p:grpSpPr>
        <a:xfrm>
          <a:off x="0" y="0"/>
          <a:ext cx="0" cy="0"/>
          <a:chOff x="0" y="0"/>
          <a:chExt cx="0" cy="0"/>
        </a:xfrm>
      </p:grpSpPr>
      <p:grpSp>
        <p:nvGrpSpPr>
          <p:cNvPr id="42" name="Google Shape;42;p6"/>
          <p:cNvGrpSpPr/>
          <p:nvPr/>
        </p:nvGrpSpPr>
        <p:grpSpPr>
          <a:xfrm flipH="1">
            <a:off x="8970744" y="5209684"/>
            <a:ext cx="3221255" cy="1682471"/>
            <a:chOff x="-1483620" y="3988558"/>
            <a:chExt cx="4239452" cy="2903598"/>
          </a:xfrm>
        </p:grpSpPr>
        <p:sp>
          <p:nvSpPr>
            <p:cNvPr id="43" name="Google Shape;43;p6"/>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4" name="Google Shape;44;p6"/>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45" name="Google Shape;45;p6"/>
          <p:cNvSpPr txBox="1"/>
          <p:nvPr>
            <p:ph type="title"/>
          </p:nvPr>
        </p:nvSpPr>
        <p:spPr>
          <a:xfrm>
            <a:off x="914400" y="914400"/>
            <a:ext cx="7534656"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p:nvPr/>
        </p:nvSpPr>
        <p:spPr>
          <a:xfrm rot="10800000">
            <a:off x="-1" y="5010313"/>
            <a:ext cx="3307890" cy="1876021"/>
          </a:xfrm>
          <a:custGeom>
            <a:rect b="b" l="l" r="r" t="t"/>
            <a:pathLst>
              <a:path extrusionOk="0" h="1876021" w="3307890">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7" name="Google Shape;47;p6"/>
          <p:cNvSpPr/>
          <p:nvPr/>
        </p:nvSpPr>
        <p:spPr>
          <a:xfrm rot="10800000">
            <a:off x="9394047" y="4650286"/>
            <a:ext cx="1859768" cy="2207713"/>
          </a:xfrm>
          <a:custGeom>
            <a:rect b="b" l="l" r="r" t="t"/>
            <a:pathLst>
              <a:path extrusionOk="0" h="2207713" w="1859768">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8" name="Google Shape;48;p6"/>
          <p:cNvSpPr/>
          <p:nvPr/>
        </p:nvSpPr>
        <p:spPr>
          <a:xfrm flipH="1" rot="-5400000">
            <a:off x="8812879" y="2130044"/>
            <a:ext cx="5509165" cy="1249078"/>
          </a:xfrm>
          <a:custGeom>
            <a:rect b="b" l="l" r="r" t="t"/>
            <a:pathLst>
              <a:path extrusionOk="0" h="1249078" w="5509165">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9" name="Google Shape;49;p6"/>
          <p:cNvSpPr txBox="1"/>
          <p:nvPr>
            <p:ph idx="1" type="body"/>
          </p:nvPr>
        </p:nvSpPr>
        <p:spPr>
          <a:xfrm>
            <a:off x="914400" y="2039112"/>
            <a:ext cx="7150608" cy="335657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chemeClr val="dk1"/>
                </a:solidFill>
                <a:latin typeface="Arial"/>
                <a:ea typeface="Arial"/>
                <a:cs typeface="Arial"/>
                <a:sym typeface="Arial"/>
              </a:defRPr>
            </a:lvl1pPr>
            <a:lvl2pPr indent="0" lvl="1" marL="0" algn="ctr">
              <a:spcBef>
                <a:spcPts val="0"/>
              </a:spcBef>
              <a:buNone/>
              <a:defRPr b="0" i="0" sz="2400" u="none" cap="none" strike="noStrike">
                <a:solidFill>
                  <a:schemeClr val="dk1"/>
                </a:solidFill>
                <a:latin typeface="Arial"/>
                <a:ea typeface="Arial"/>
                <a:cs typeface="Arial"/>
                <a:sym typeface="Arial"/>
              </a:defRPr>
            </a:lvl2pPr>
            <a:lvl3pPr indent="0" lvl="2" marL="0" algn="ctr">
              <a:spcBef>
                <a:spcPts val="0"/>
              </a:spcBef>
              <a:buNone/>
              <a:defRPr b="0" i="0" sz="2400" u="none" cap="none" strike="noStrike">
                <a:solidFill>
                  <a:schemeClr val="dk1"/>
                </a:solidFill>
                <a:latin typeface="Arial"/>
                <a:ea typeface="Arial"/>
                <a:cs typeface="Arial"/>
                <a:sym typeface="Arial"/>
              </a:defRPr>
            </a:lvl3pPr>
            <a:lvl4pPr indent="0" lvl="3" marL="0" algn="ctr">
              <a:spcBef>
                <a:spcPts val="0"/>
              </a:spcBef>
              <a:buNone/>
              <a:defRPr b="0" i="0" sz="2400" u="none" cap="none" strike="noStrike">
                <a:solidFill>
                  <a:schemeClr val="dk1"/>
                </a:solidFill>
                <a:latin typeface="Arial"/>
                <a:ea typeface="Arial"/>
                <a:cs typeface="Arial"/>
                <a:sym typeface="Arial"/>
              </a:defRPr>
            </a:lvl4pPr>
            <a:lvl5pPr indent="0" lvl="4" marL="0" algn="ctr">
              <a:spcBef>
                <a:spcPts val="0"/>
              </a:spcBef>
              <a:buNone/>
              <a:defRPr b="0" i="0" sz="2400" u="none" cap="none" strike="noStrike">
                <a:solidFill>
                  <a:schemeClr val="dk1"/>
                </a:solidFill>
                <a:latin typeface="Arial"/>
                <a:ea typeface="Arial"/>
                <a:cs typeface="Arial"/>
                <a:sym typeface="Arial"/>
              </a:defRPr>
            </a:lvl5pPr>
            <a:lvl6pPr indent="0" lvl="5" marL="0" algn="ctr">
              <a:spcBef>
                <a:spcPts val="0"/>
              </a:spcBef>
              <a:buNone/>
              <a:defRPr b="0" i="0" sz="2400" u="none" cap="none" strike="noStrike">
                <a:solidFill>
                  <a:schemeClr val="dk1"/>
                </a:solidFill>
                <a:latin typeface="Arial"/>
                <a:ea typeface="Arial"/>
                <a:cs typeface="Arial"/>
                <a:sym typeface="Arial"/>
              </a:defRPr>
            </a:lvl6pPr>
            <a:lvl7pPr indent="0" lvl="6" marL="0" algn="ctr">
              <a:spcBef>
                <a:spcPts val="0"/>
              </a:spcBef>
              <a:buNone/>
              <a:defRPr b="0" i="0" sz="2400" u="none" cap="none" strike="noStrike">
                <a:solidFill>
                  <a:schemeClr val="dk1"/>
                </a:solidFill>
                <a:latin typeface="Arial"/>
                <a:ea typeface="Arial"/>
                <a:cs typeface="Arial"/>
                <a:sym typeface="Arial"/>
              </a:defRPr>
            </a:lvl7pPr>
            <a:lvl8pPr indent="0" lvl="7" marL="0" algn="ctr">
              <a:spcBef>
                <a:spcPts val="0"/>
              </a:spcBef>
              <a:buNone/>
              <a:defRPr b="0" i="0" sz="2400" u="none" cap="none" strike="noStrike">
                <a:solidFill>
                  <a:schemeClr val="dk1"/>
                </a:solidFill>
                <a:latin typeface="Arial"/>
                <a:ea typeface="Arial"/>
                <a:cs typeface="Arial"/>
                <a:sym typeface="Arial"/>
              </a:defRPr>
            </a:lvl8pPr>
            <a:lvl9pPr indent="0" lvl="8" marL="0" algn="ctr">
              <a:spcBef>
                <a:spcPts val="0"/>
              </a:spcBef>
              <a:buNone/>
              <a:defRPr b="0" i="0" sz="2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lt2"/>
        </a:solidFill>
      </p:bgPr>
    </p:bg>
    <p:spTree>
      <p:nvGrpSpPr>
        <p:cNvPr id="51" name="Shape 51"/>
        <p:cNvGrpSpPr/>
        <p:nvPr/>
      </p:nvGrpSpPr>
      <p:grpSpPr>
        <a:xfrm>
          <a:off x="0" y="0"/>
          <a:ext cx="0" cy="0"/>
          <a:chOff x="0" y="0"/>
          <a:chExt cx="0" cy="0"/>
        </a:xfrm>
      </p:grpSpPr>
      <p:sp>
        <p:nvSpPr>
          <p:cNvPr id="52" name="Google Shape;52;p7"/>
          <p:cNvSpPr/>
          <p:nvPr/>
        </p:nvSpPr>
        <p:spPr>
          <a:xfrm>
            <a:off x="1" y="1"/>
            <a:ext cx="3216357" cy="3480449"/>
          </a:xfrm>
          <a:custGeom>
            <a:rect b="b" l="l" r="r" t="t"/>
            <a:pathLst>
              <a:path extrusionOk="0" h="3480449" w="3216357">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3" name="Google Shape;53;p7"/>
          <p:cNvSpPr/>
          <p:nvPr/>
        </p:nvSpPr>
        <p:spPr>
          <a:xfrm>
            <a:off x="9037474" y="1618811"/>
            <a:ext cx="3154526" cy="5229819"/>
          </a:xfrm>
          <a:custGeom>
            <a:rect b="b" l="l" r="r" t="t"/>
            <a:pathLst>
              <a:path extrusionOk="0" h="5229819" w="3154526">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rgbClr val="C5C3AD">
              <a:alpha val="3294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pic>
        <p:nvPicPr>
          <p:cNvPr id="54" name="Google Shape;54;p7"/>
          <p:cNvPicPr preferRelativeResize="0"/>
          <p:nvPr/>
        </p:nvPicPr>
        <p:blipFill rotWithShape="1">
          <a:blip r:embed="rId2">
            <a:alphaModFix/>
          </a:blip>
          <a:srcRect b="0" l="27188" r="0" t="0"/>
          <a:stretch/>
        </p:blipFill>
        <p:spPr>
          <a:xfrm>
            <a:off x="-1" y="2673019"/>
            <a:ext cx="1697023" cy="1898712"/>
          </a:xfrm>
          <a:custGeom>
            <a:rect b="b" l="l" r="r" t="t"/>
            <a:pathLst>
              <a:path extrusionOk="0" h="1898712" w="1697023">
                <a:moveTo>
                  <a:pt x="0" y="0"/>
                </a:moveTo>
                <a:lnTo>
                  <a:pt x="1697023" y="0"/>
                </a:lnTo>
                <a:lnTo>
                  <a:pt x="1697023" y="1898712"/>
                </a:lnTo>
                <a:lnTo>
                  <a:pt x="0" y="1898712"/>
                </a:lnTo>
                <a:close/>
              </a:path>
            </a:pathLst>
          </a:custGeom>
          <a:noFill/>
          <a:ln>
            <a:noFill/>
          </a:ln>
        </p:spPr>
      </p:pic>
      <p:sp>
        <p:nvSpPr>
          <p:cNvPr id="55" name="Google Shape;55;p7"/>
          <p:cNvSpPr/>
          <p:nvPr/>
        </p:nvSpPr>
        <p:spPr>
          <a:xfrm>
            <a:off x="0" y="2"/>
            <a:ext cx="2476443" cy="337724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56" name="Google Shape;56;p7"/>
          <p:cNvSpPr txBox="1"/>
          <p:nvPr>
            <p:ph type="title"/>
          </p:nvPr>
        </p:nvSpPr>
        <p:spPr>
          <a:xfrm>
            <a:off x="914400" y="914400"/>
            <a:ext cx="10360152" cy="284378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2041114" y="3825875"/>
            <a:ext cx="8109772" cy="2644775"/>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400"/>
              <a:buNone/>
              <a:defRPr sz="2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1">
  <p:cSld name="Table 1">
    <p:bg>
      <p:bgPr>
        <a:solidFill>
          <a:schemeClr val="lt2"/>
        </a:solidFill>
      </p:bgPr>
    </p:bg>
    <p:spTree>
      <p:nvGrpSpPr>
        <p:cNvPr id="58" name="Shape 58"/>
        <p:cNvGrpSpPr/>
        <p:nvPr/>
      </p:nvGrpSpPr>
      <p:grpSpPr>
        <a:xfrm>
          <a:off x="0" y="0"/>
          <a:ext cx="0" cy="0"/>
          <a:chOff x="0" y="0"/>
          <a:chExt cx="0" cy="0"/>
        </a:xfrm>
      </p:grpSpPr>
      <p:sp>
        <p:nvSpPr>
          <p:cNvPr id="59" name="Google Shape;59;p8"/>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914400" y="2039112"/>
            <a:ext cx="4576953" cy="38770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2" type="body"/>
          </p:nvPr>
        </p:nvSpPr>
        <p:spPr>
          <a:xfrm>
            <a:off x="6357747" y="2039112"/>
            <a:ext cx="4576953" cy="38770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
          <p:cNvSpPr/>
          <p:nvPr/>
        </p:nvSpPr>
        <p:spPr>
          <a:xfrm>
            <a:off x="0" y="5879804"/>
            <a:ext cx="4707470" cy="978196"/>
          </a:xfrm>
          <a:custGeom>
            <a:rect b="b" l="l" r="r" t="t"/>
            <a:pathLst>
              <a:path extrusionOk="0" h="978196" w="4707470">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dk1">
              <a:alpha val="5098"/>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3" name="Google Shape;63;p8"/>
          <p:cNvSpPr/>
          <p:nvPr/>
        </p:nvSpPr>
        <p:spPr>
          <a:xfrm rot="10800000">
            <a:off x="9012497" y="1"/>
            <a:ext cx="3179502" cy="2726160"/>
          </a:xfrm>
          <a:custGeom>
            <a:rect b="b" l="l" r="r" t="t"/>
            <a:pathLst>
              <a:path extrusionOk="0" h="2726160" w="3179502">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4" name="Google Shape;64;p8"/>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chemeClr val="dk1"/>
                </a:solidFill>
                <a:latin typeface="Arial"/>
                <a:ea typeface="Arial"/>
                <a:cs typeface="Arial"/>
                <a:sym typeface="Arial"/>
              </a:defRPr>
            </a:lvl1pPr>
            <a:lvl2pPr indent="0" lvl="1" marL="0" algn="ctr">
              <a:spcBef>
                <a:spcPts val="0"/>
              </a:spcBef>
              <a:buNone/>
              <a:defRPr b="0" i="0" sz="2400" u="none" cap="none" strike="noStrike">
                <a:solidFill>
                  <a:schemeClr val="dk1"/>
                </a:solidFill>
                <a:latin typeface="Arial"/>
                <a:ea typeface="Arial"/>
                <a:cs typeface="Arial"/>
                <a:sym typeface="Arial"/>
              </a:defRPr>
            </a:lvl2pPr>
            <a:lvl3pPr indent="0" lvl="2" marL="0" algn="ctr">
              <a:spcBef>
                <a:spcPts val="0"/>
              </a:spcBef>
              <a:buNone/>
              <a:defRPr b="0" i="0" sz="2400" u="none" cap="none" strike="noStrike">
                <a:solidFill>
                  <a:schemeClr val="dk1"/>
                </a:solidFill>
                <a:latin typeface="Arial"/>
                <a:ea typeface="Arial"/>
                <a:cs typeface="Arial"/>
                <a:sym typeface="Arial"/>
              </a:defRPr>
            </a:lvl3pPr>
            <a:lvl4pPr indent="0" lvl="3" marL="0" algn="ctr">
              <a:spcBef>
                <a:spcPts val="0"/>
              </a:spcBef>
              <a:buNone/>
              <a:defRPr b="0" i="0" sz="2400" u="none" cap="none" strike="noStrike">
                <a:solidFill>
                  <a:schemeClr val="dk1"/>
                </a:solidFill>
                <a:latin typeface="Arial"/>
                <a:ea typeface="Arial"/>
                <a:cs typeface="Arial"/>
                <a:sym typeface="Arial"/>
              </a:defRPr>
            </a:lvl4pPr>
            <a:lvl5pPr indent="0" lvl="4" marL="0" algn="ctr">
              <a:spcBef>
                <a:spcPts val="0"/>
              </a:spcBef>
              <a:buNone/>
              <a:defRPr b="0" i="0" sz="2400" u="none" cap="none" strike="noStrike">
                <a:solidFill>
                  <a:schemeClr val="dk1"/>
                </a:solidFill>
                <a:latin typeface="Arial"/>
                <a:ea typeface="Arial"/>
                <a:cs typeface="Arial"/>
                <a:sym typeface="Arial"/>
              </a:defRPr>
            </a:lvl5pPr>
            <a:lvl6pPr indent="0" lvl="5" marL="0" algn="ctr">
              <a:spcBef>
                <a:spcPts val="0"/>
              </a:spcBef>
              <a:buNone/>
              <a:defRPr b="0" i="0" sz="2400" u="none" cap="none" strike="noStrike">
                <a:solidFill>
                  <a:schemeClr val="dk1"/>
                </a:solidFill>
                <a:latin typeface="Arial"/>
                <a:ea typeface="Arial"/>
                <a:cs typeface="Arial"/>
                <a:sym typeface="Arial"/>
              </a:defRPr>
            </a:lvl6pPr>
            <a:lvl7pPr indent="0" lvl="6" marL="0" algn="ctr">
              <a:spcBef>
                <a:spcPts val="0"/>
              </a:spcBef>
              <a:buNone/>
              <a:defRPr b="0" i="0" sz="2400" u="none" cap="none" strike="noStrike">
                <a:solidFill>
                  <a:schemeClr val="dk1"/>
                </a:solidFill>
                <a:latin typeface="Arial"/>
                <a:ea typeface="Arial"/>
                <a:cs typeface="Arial"/>
                <a:sym typeface="Arial"/>
              </a:defRPr>
            </a:lvl7pPr>
            <a:lvl8pPr indent="0" lvl="7" marL="0" algn="ctr">
              <a:spcBef>
                <a:spcPts val="0"/>
              </a:spcBef>
              <a:buNone/>
              <a:defRPr b="0" i="0" sz="2400" u="none" cap="none" strike="noStrike">
                <a:solidFill>
                  <a:schemeClr val="dk1"/>
                </a:solidFill>
                <a:latin typeface="Arial"/>
                <a:ea typeface="Arial"/>
                <a:cs typeface="Arial"/>
                <a:sym typeface="Arial"/>
              </a:defRPr>
            </a:lvl8pPr>
            <a:lvl9pPr indent="0" lvl="8" marL="0" algn="ctr">
              <a:spcBef>
                <a:spcPts val="0"/>
              </a:spcBef>
              <a:buNone/>
              <a:defRPr b="0" i="0" sz="2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2"/>
        </a:solidFill>
      </p:bgPr>
    </p:bg>
    <p:spTree>
      <p:nvGrpSpPr>
        <p:cNvPr id="65" name="Shape 65"/>
        <p:cNvGrpSpPr/>
        <p:nvPr/>
      </p:nvGrpSpPr>
      <p:grpSpPr>
        <a:xfrm>
          <a:off x="0" y="0"/>
          <a:ext cx="0" cy="0"/>
          <a:chOff x="0" y="0"/>
          <a:chExt cx="0" cy="0"/>
        </a:xfrm>
      </p:grpSpPr>
      <p:grpSp>
        <p:nvGrpSpPr>
          <p:cNvPr id="66" name="Google Shape;66;p9"/>
          <p:cNvGrpSpPr/>
          <p:nvPr/>
        </p:nvGrpSpPr>
        <p:grpSpPr>
          <a:xfrm>
            <a:off x="1" y="1"/>
            <a:ext cx="12192000" cy="6800411"/>
            <a:chOff x="1" y="1"/>
            <a:chExt cx="12192000" cy="6800411"/>
          </a:xfrm>
        </p:grpSpPr>
        <p:sp>
          <p:nvSpPr>
            <p:cNvPr id="67" name="Google Shape;67;p9"/>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8" name="Google Shape;68;p9"/>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69" name="Google Shape;69;p9"/>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914399" y="2039112"/>
            <a:ext cx="3364992" cy="39044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Arial"/>
              <a:buAutoNum type="arabicPeriod"/>
              <a:defRPr sz="2000"/>
            </a:lvl1pPr>
            <a:lvl2pPr indent="-355600" lvl="1" marL="914400" algn="l">
              <a:lnSpc>
                <a:spcPct val="90000"/>
              </a:lnSpc>
              <a:spcBef>
                <a:spcPts val="1000"/>
              </a:spcBef>
              <a:spcAft>
                <a:spcPts val="0"/>
              </a:spcAft>
              <a:buClr>
                <a:schemeClr val="dk1"/>
              </a:buClr>
              <a:buSzPts val="2000"/>
              <a:buFont typeface="Arial"/>
              <a:buAutoNum type="alphaLcPeriod"/>
              <a:defRPr sz="2000"/>
            </a:lvl2pPr>
            <a:lvl3pPr indent="-355600" lvl="2" marL="1371600" algn="l">
              <a:lnSpc>
                <a:spcPct val="90000"/>
              </a:lnSpc>
              <a:spcBef>
                <a:spcPts val="1000"/>
              </a:spcBef>
              <a:spcAft>
                <a:spcPts val="0"/>
              </a:spcAft>
              <a:buClr>
                <a:schemeClr val="dk1"/>
              </a:buClr>
              <a:buSzPts val="2000"/>
              <a:buFont typeface="Arial"/>
              <a:buAutoNum type="arabicParenR"/>
              <a:defRPr sz="2000"/>
            </a:lvl3pPr>
            <a:lvl4pPr indent="-355600" lvl="3" marL="1828800" algn="l">
              <a:lnSpc>
                <a:spcPct val="90000"/>
              </a:lnSpc>
              <a:spcBef>
                <a:spcPts val="1000"/>
              </a:spcBef>
              <a:spcAft>
                <a:spcPts val="0"/>
              </a:spcAft>
              <a:buClr>
                <a:schemeClr val="dk1"/>
              </a:buClr>
              <a:buSzPts val="2000"/>
              <a:buFont typeface="Arial"/>
              <a:buAutoNum type="alphaLcParenR"/>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9"/>
          <p:cNvSpPr txBox="1"/>
          <p:nvPr>
            <p:ph idx="2" type="body"/>
          </p:nvPr>
        </p:nvSpPr>
        <p:spPr>
          <a:xfrm>
            <a:off x="4743451" y="2039112"/>
            <a:ext cx="6537960" cy="3904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9"/>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chemeClr val="dk1"/>
                </a:solidFill>
                <a:latin typeface="Arial"/>
                <a:ea typeface="Arial"/>
                <a:cs typeface="Arial"/>
                <a:sym typeface="Arial"/>
              </a:defRPr>
            </a:lvl1pPr>
            <a:lvl2pPr indent="0" lvl="1" marL="0" algn="ctr">
              <a:spcBef>
                <a:spcPts val="0"/>
              </a:spcBef>
              <a:buNone/>
              <a:defRPr b="0" i="0" sz="2400" u="none" cap="none" strike="noStrike">
                <a:solidFill>
                  <a:schemeClr val="dk1"/>
                </a:solidFill>
                <a:latin typeface="Arial"/>
                <a:ea typeface="Arial"/>
                <a:cs typeface="Arial"/>
                <a:sym typeface="Arial"/>
              </a:defRPr>
            </a:lvl2pPr>
            <a:lvl3pPr indent="0" lvl="2" marL="0" algn="ctr">
              <a:spcBef>
                <a:spcPts val="0"/>
              </a:spcBef>
              <a:buNone/>
              <a:defRPr b="0" i="0" sz="2400" u="none" cap="none" strike="noStrike">
                <a:solidFill>
                  <a:schemeClr val="dk1"/>
                </a:solidFill>
                <a:latin typeface="Arial"/>
                <a:ea typeface="Arial"/>
                <a:cs typeface="Arial"/>
                <a:sym typeface="Arial"/>
              </a:defRPr>
            </a:lvl3pPr>
            <a:lvl4pPr indent="0" lvl="3" marL="0" algn="ctr">
              <a:spcBef>
                <a:spcPts val="0"/>
              </a:spcBef>
              <a:buNone/>
              <a:defRPr b="0" i="0" sz="2400" u="none" cap="none" strike="noStrike">
                <a:solidFill>
                  <a:schemeClr val="dk1"/>
                </a:solidFill>
                <a:latin typeface="Arial"/>
                <a:ea typeface="Arial"/>
                <a:cs typeface="Arial"/>
                <a:sym typeface="Arial"/>
              </a:defRPr>
            </a:lvl4pPr>
            <a:lvl5pPr indent="0" lvl="4" marL="0" algn="ctr">
              <a:spcBef>
                <a:spcPts val="0"/>
              </a:spcBef>
              <a:buNone/>
              <a:defRPr b="0" i="0" sz="2400" u="none" cap="none" strike="noStrike">
                <a:solidFill>
                  <a:schemeClr val="dk1"/>
                </a:solidFill>
                <a:latin typeface="Arial"/>
                <a:ea typeface="Arial"/>
                <a:cs typeface="Arial"/>
                <a:sym typeface="Arial"/>
              </a:defRPr>
            </a:lvl5pPr>
            <a:lvl6pPr indent="0" lvl="5" marL="0" algn="ctr">
              <a:spcBef>
                <a:spcPts val="0"/>
              </a:spcBef>
              <a:buNone/>
              <a:defRPr b="0" i="0" sz="2400" u="none" cap="none" strike="noStrike">
                <a:solidFill>
                  <a:schemeClr val="dk1"/>
                </a:solidFill>
                <a:latin typeface="Arial"/>
                <a:ea typeface="Arial"/>
                <a:cs typeface="Arial"/>
                <a:sym typeface="Arial"/>
              </a:defRPr>
            </a:lvl6pPr>
            <a:lvl7pPr indent="0" lvl="6" marL="0" algn="ctr">
              <a:spcBef>
                <a:spcPts val="0"/>
              </a:spcBef>
              <a:buNone/>
              <a:defRPr b="0" i="0" sz="2400" u="none" cap="none" strike="noStrike">
                <a:solidFill>
                  <a:schemeClr val="dk1"/>
                </a:solidFill>
                <a:latin typeface="Arial"/>
                <a:ea typeface="Arial"/>
                <a:cs typeface="Arial"/>
                <a:sym typeface="Arial"/>
              </a:defRPr>
            </a:lvl7pPr>
            <a:lvl8pPr indent="0" lvl="7" marL="0" algn="ctr">
              <a:spcBef>
                <a:spcPts val="0"/>
              </a:spcBef>
              <a:buNone/>
              <a:defRPr b="0" i="0" sz="2400" u="none" cap="none" strike="noStrike">
                <a:solidFill>
                  <a:schemeClr val="dk1"/>
                </a:solidFill>
                <a:latin typeface="Arial"/>
                <a:ea typeface="Arial"/>
                <a:cs typeface="Arial"/>
                <a:sym typeface="Arial"/>
              </a:defRPr>
            </a:lvl8pPr>
            <a:lvl9pPr indent="0" lvl="8" marL="0" algn="ctr">
              <a:spcBef>
                <a:spcPts val="0"/>
              </a:spcBef>
              <a:buNone/>
              <a:defRPr b="0" i="0" sz="2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Picture" showMasterSp="0">
  <p:cSld name="Title Content and Picture">
    <p:bg>
      <p:bgPr>
        <a:solidFill>
          <a:schemeClr val="lt2"/>
        </a:solidFill>
      </p:bgPr>
    </p:bg>
    <p:spTree>
      <p:nvGrpSpPr>
        <p:cNvPr id="73" name="Shape 73"/>
        <p:cNvGrpSpPr/>
        <p:nvPr/>
      </p:nvGrpSpPr>
      <p:grpSpPr>
        <a:xfrm>
          <a:off x="0" y="0"/>
          <a:ext cx="0" cy="0"/>
          <a:chOff x="0" y="0"/>
          <a:chExt cx="0" cy="0"/>
        </a:xfrm>
      </p:grpSpPr>
      <p:sp>
        <p:nvSpPr>
          <p:cNvPr id="74" name="Google Shape;74;p10"/>
          <p:cNvSpPr/>
          <p:nvPr/>
        </p:nvSpPr>
        <p:spPr>
          <a:xfrm>
            <a:off x="0" y="0"/>
            <a:ext cx="4303817" cy="6100294"/>
          </a:xfrm>
          <a:custGeom>
            <a:rect b="b" l="l" r="r" t="t"/>
            <a:pathLst>
              <a:path extrusionOk="0" h="6100294" w="4303817">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5" name="Google Shape;75;p10"/>
          <p:cNvSpPr/>
          <p:nvPr/>
        </p:nvSpPr>
        <p:spPr>
          <a:xfrm rot="5400000">
            <a:off x="7072129" y="3184875"/>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6" name="Google Shape;76;p10"/>
          <p:cNvSpPr txBox="1"/>
          <p:nvPr>
            <p:ph type="title"/>
          </p:nvPr>
        </p:nvSpPr>
        <p:spPr>
          <a:xfrm>
            <a:off x="914400" y="914400"/>
            <a:ext cx="7534656"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txBox="1"/>
          <p:nvPr>
            <p:ph idx="1" type="body"/>
          </p:nvPr>
        </p:nvSpPr>
        <p:spPr>
          <a:xfrm>
            <a:off x="914399" y="2039111"/>
            <a:ext cx="5650992" cy="3904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0"/>
          <p:cNvSpPr/>
          <p:nvPr>
            <p:ph idx="2" type="pic"/>
          </p:nvPr>
        </p:nvSpPr>
        <p:spPr>
          <a:xfrm>
            <a:off x="7623125" y="-20757"/>
            <a:ext cx="4589511" cy="6555026"/>
          </a:xfrm>
          <a:prstGeom prst="rect">
            <a:avLst/>
          </a:prstGeom>
          <a:solidFill>
            <a:schemeClr val="accent3"/>
          </a:solidFill>
          <a:ln>
            <a:noFill/>
          </a:ln>
        </p:spPr>
      </p:sp>
      <p:sp>
        <p:nvSpPr>
          <p:cNvPr id="79" name="Google Shape;79;p10"/>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chemeClr val="dk1"/>
                </a:solidFill>
                <a:latin typeface="Arial"/>
                <a:ea typeface="Arial"/>
                <a:cs typeface="Arial"/>
                <a:sym typeface="Arial"/>
              </a:defRPr>
            </a:lvl1pPr>
            <a:lvl2pPr indent="0" lvl="1" marL="0" algn="ctr">
              <a:spcBef>
                <a:spcPts val="0"/>
              </a:spcBef>
              <a:buNone/>
              <a:defRPr b="0" i="0" sz="2400" u="none" cap="none" strike="noStrike">
                <a:solidFill>
                  <a:schemeClr val="dk1"/>
                </a:solidFill>
                <a:latin typeface="Arial"/>
                <a:ea typeface="Arial"/>
                <a:cs typeface="Arial"/>
                <a:sym typeface="Arial"/>
              </a:defRPr>
            </a:lvl2pPr>
            <a:lvl3pPr indent="0" lvl="2" marL="0" algn="ctr">
              <a:spcBef>
                <a:spcPts val="0"/>
              </a:spcBef>
              <a:buNone/>
              <a:defRPr b="0" i="0" sz="2400" u="none" cap="none" strike="noStrike">
                <a:solidFill>
                  <a:schemeClr val="dk1"/>
                </a:solidFill>
                <a:latin typeface="Arial"/>
                <a:ea typeface="Arial"/>
                <a:cs typeface="Arial"/>
                <a:sym typeface="Arial"/>
              </a:defRPr>
            </a:lvl3pPr>
            <a:lvl4pPr indent="0" lvl="3" marL="0" algn="ctr">
              <a:spcBef>
                <a:spcPts val="0"/>
              </a:spcBef>
              <a:buNone/>
              <a:defRPr b="0" i="0" sz="2400" u="none" cap="none" strike="noStrike">
                <a:solidFill>
                  <a:schemeClr val="dk1"/>
                </a:solidFill>
                <a:latin typeface="Arial"/>
                <a:ea typeface="Arial"/>
                <a:cs typeface="Arial"/>
                <a:sym typeface="Arial"/>
              </a:defRPr>
            </a:lvl4pPr>
            <a:lvl5pPr indent="0" lvl="4" marL="0" algn="ctr">
              <a:spcBef>
                <a:spcPts val="0"/>
              </a:spcBef>
              <a:buNone/>
              <a:defRPr b="0" i="0" sz="2400" u="none" cap="none" strike="noStrike">
                <a:solidFill>
                  <a:schemeClr val="dk1"/>
                </a:solidFill>
                <a:latin typeface="Arial"/>
                <a:ea typeface="Arial"/>
                <a:cs typeface="Arial"/>
                <a:sym typeface="Arial"/>
              </a:defRPr>
            </a:lvl5pPr>
            <a:lvl6pPr indent="0" lvl="5" marL="0" algn="ctr">
              <a:spcBef>
                <a:spcPts val="0"/>
              </a:spcBef>
              <a:buNone/>
              <a:defRPr b="0" i="0" sz="2400" u="none" cap="none" strike="noStrike">
                <a:solidFill>
                  <a:schemeClr val="dk1"/>
                </a:solidFill>
                <a:latin typeface="Arial"/>
                <a:ea typeface="Arial"/>
                <a:cs typeface="Arial"/>
                <a:sym typeface="Arial"/>
              </a:defRPr>
            </a:lvl6pPr>
            <a:lvl7pPr indent="0" lvl="6" marL="0" algn="ctr">
              <a:spcBef>
                <a:spcPts val="0"/>
              </a:spcBef>
              <a:buNone/>
              <a:defRPr b="0" i="0" sz="2400" u="none" cap="none" strike="noStrike">
                <a:solidFill>
                  <a:schemeClr val="dk1"/>
                </a:solidFill>
                <a:latin typeface="Arial"/>
                <a:ea typeface="Arial"/>
                <a:cs typeface="Arial"/>
                <a:sym typeface="Arial"/>
              </a:defRPr>
            </a:lvl7pPr>
            <a:lvl8pPr indent="0" lvl="7" marL="0" algn="ctr">
              <a:spcBef>
                <a:spcPts val="0"/>
              </a:spcBef>
              <a:buNone/>
              <a:defRPr b="0" i="0" sz="2400" u="none" cap="none" strike="noStrike">
                <a:solidFill>
                  <a:schemeClr val="dk1"/>
                </a:solidFill>
                <a:latin typeface="Arial"/>
                <a:ea typeface="Arial"/>
                <a:cs typeface="Arial"/>
                <a:sym typeface="Arial"/>
              </a:defRPr>
            </a:lvl8pPr>
            <a:lvl9pPr indent="0" lvl="8" marL="0" algn="ctr">
              <a:spcBef>
                <a:spcPts val="0"/>
              </a:spcBef>
              <a:buNone/>
              <a:defRPr b="0" i="0" sz="2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2400" u="none" cap="none" strike="noStrike">
                <a:solidFill>
                  <a:schemeClr val="dk1"/>
                </a:solidFill>
                <a:latin typeface="Arial"/>
                <a:ea typeface="Arial"/>
                <a:cs typeface="Arial"/>
                <a:sym typeface="Arial"/>
              </a:defRPr>
            </a:lvl1pPr>
            <a:lvl2pPr indent="0" lvl="1" marL="0" marR="0" rtl="0" algn="ctr">
              <a:spcBef>
                <a:spcPts val="0"/>
              </a:spcBef>
              <a:buNone/>
              <a:defRPr b="0" i="0" sz="2400" u="none" cap="none" strike="noStrike">
                <a:solidFill>
                  <a:schemeClr val="dk1"/>
                </a:solidFill>
                <a:latin typeface="Arial"/>
                <a:ea typeface="Arial"/>
                <a:cs typeface="Arial"/>
                <a:sym typeface="Arial"/>
              </a:defRPr>
            </a:lvl2pPr>
            <a:lvl3pPr indent="0" lvl="2" marL="0" marR="0" rtl="0" algn="ctr">
              <a:spcBef>
                <a:spcPts val="0"/>
              </a:spcBef>
              <a:buNone/>
              <a:defRPr b="0" i="0" sz="2400" u="none" cap="none" strike="noStrike">
                <a:solidFill>
                  <a:schemeClr val="dk1"/>
                </a:solidFill>
                <a:latin typeface="Arial"/>
                <a:ea typeface="Arial"/>
                <a:cs typeface="Arial"/>
                <a:sym typeface="Arial"/>
              </a:defRPr>
            </a:lvl3pPr>
            <a:lvl4pPr indent="0" lvl="3" marL="0" marR="0" rtl="0" algn="ctr">
              <a:spcBef>
                <a:spcPts val="0"/>
              </a:spcBef>
              <a:buNone/>
              <a:defRPr b="0" i="0" sz="2400" u="none" cap="none" strike="noStrike">
                <a:solidFill>
                  <a:schemeClr val="dk1"/>
                </a:solidFill>
                <a:latin typeface="Arial"/>
                <a:ea typeface="Arial"/>
                <a:cs typeface="Arial"/>
                <a:sym typeface="Arial"/>
              </a:defRPr>
            </a:lvl4pPr>
            <a:lvl5pPr indent="0" lvl="4" marL="0" marR="0" rtl="0" algn="ctr">
              <a:spcBef>
                <a:spcPts val="0"/>
              </a:spcBef>
              <a:buNone/>
              <a:defRPr b="0" i="0" sz="2400" u="none" cap="none" strike="noStrike">
                <a:solidFill>
                  <a:schemeClr val="dk1"/>
                </a:solidFill>
                <a:latin typeface="Arial"/>
                <a:ea typeface="Arial"/>
                <a:cs typeface="Arial"/>
                <a:sym typeface="Arial"/>
              </a:defRPr>
            </a:lvl5pPr>
            <a:lvl6pPr indent="0" lvl="5" marL="0" marR="0" rtl="0" algn="ctr">
              <a:spcBef>
                <a:spcPts val="0"/>
              </a:spcBef>
              <a:buNone/>
              <a:defRPr b="0" i="0" sz="2400" u="none" cap="none" strike="noStrike">
                <a:solidFill>
                  <a:schemeClr val="dk1"/>
                </a:solidFill>
                <a:latin typeface="Arial"/>
                <a:ea typeface="Arial"/>
                <a:cs typeface="Arial"/>
                <a:sym typeface="Arial"/>
              </a:defRPr>
            </a:lvl6pPr>
            <a:lvl7pPr indent="0" lvl="6" marL="0" marR="0" rtl="0" algn="ctr">
              <a:spcBef>
                <a:spcPts val="0"/>
              </a:spcBef>
              <a:buNone/>
              <a:defRPr b="0" i="0" sz="2400" u="none" cap="none" strike="noStrike">
                <a:solidFill>
                  <a:schemeClr val="dk1"/>
                </a:solidFill>
                <a:latin typeface="Arial"/>
                <a:ea typeface="Arial"/>
                <a:cs typeface="Arial"/>
                <a:sym typeface="Arial"/>
              </a:defRPr>
            </a:lvl7pPr>
            <a:lvl8pPr indent="0" lvl="7" marL="0" marR="0" rtl="0" algn="ctr">
              <a:spcBef>
                <a:spcPts val="0"/>
              </a:spcBef>
              <a:buNone/>
              <a:defRPr b="0" i="0" sz="2400" u="none" cap="none" strike="noStrike">
                <a:solidFill>
                  <a:schemeClr val="dk1"/>
                </a:solidFill>
                <a:latin typeface="Arial"/>
                <a:ea typeface="Arial"/>
                <a:cs typeface="Arial"/>
                <a:sym typeface="Arial"/>
              </a:defRPr>
            </a:lvl8pPr>
            <a:lvl9pPr indent="0" lvl="8" marL="0" marR="0" rtl="0" algn="ctr">
              <a:spcBef>
                <a:spcPts val="0"/>
              </a:spcBef>
              <a:buNone/>
              <a:defRPr b="0" i="0" sz="2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15" name="Google Shape;15;p1"/>
          <p:cNvCxnSpPr>
            <a:endCxn id="14" idx="1"/>
          </p:cNvCxnSpPr>
          <p:nvPr/>
        </p:nvCxnSpPr>
        <p:spPr>
          <a:xfrm>
            <a:off x="10938900" y="6327754"/>
            <a:ext cx="414900" cy="0"/>
          </a:xfrm>
          <a:prstGeom prst="straightConnector1">
            <a:avLst/>
          </a:prstGeom>
          <a:noFill/>
          <a:ln cap="flat" cmpd="sng" w="1587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ctrTitle"/>
          </p:nvPr>
        </p:nvSpPr>
        <p:spPr>
          <a:xfrm>
            <a:off x="915924" y="914400"/>
            <a:ext cx="10360152" cy="5029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E1202"/>
              </a:buClr>
              <a:buSzPts val="4800"/>
              <a:buFont typeface="Arial"/>
              <a:buNone/>
            </a:pPr>
            <a:r>
              <a:rPr b="1" lang="en-US" sz="4800" u="sng" cap="none">
                <a:solidFill>
                  <a:srgbClr val="2E1202"/>
                </a:solidFill>
              </a:rPr>
              <a:t>EXPLORING THE  </a:t>
            </a:r>
            <a:r>
              <a:rPr b="1" lang="en-US" u="sng">
                <a:solidFill>
                  <a:srgbClr val="2E1202"/>
                </a:solidFill>
              </a:rPr>
              <a:t>C</a:t>
            </a:r>
            <a:r>
              <a:rPr b="1" lang="en-US" sz="4800" u="sng" cap="none">
                <a:solidFill>
                  <a:srgbClr val="2E1202"/>
                </a:solidFill>
              </a:rPr>
              <a:t>HINOOK  MUSIC STORE DATABASE</a:t>
            </a:r>
            <a:endParaRPr u="sng">
              <a:solidFill>
                <a:srgbClr val="2E120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914400" y="914400"/>
            <a:ext cx="10360200"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1" lang="en-US" u="sng" cap="none"/>
              <a:t>AVERAGE ORDER VALUE FOR EACH CUSTOMER</a:t>
            </a:r>
            <a:endParaRPr u="sng"/>
          </a:p>
        </p:txBody>
      </p:sp>
      <p:sp>
        <p:nvSpPr>
          <p:cNvPr id="187" name="Google Shape;187;p25"/>
          <p:cNvSpPr txBox="1"/>
          <p:nvPr>
            <p:ph idx="1" type="body"/>
          </p:nvPr>
        </p:nvSpPr>
        <p:spPr>
          <a:xfrm>
            <a:off x="436416" y="1924810"/>
            <a:ext cx="7082024" cy="459029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600"/>
              <a:buFont typeface="Arial"/>
              <a:buAutoNum type="arabicPeriod"/>
            </a:pPr>
            <a:r>
              <a:rPr lang="en-US" sz="1600"/>
              <a:t>François Tremblay has the highest average order value at 11.11, indicating that this customer spends more per order compared to others.</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Customers like Helena Holý and Robert Brown also have high average order values above 10, showing they are likely to be high-value customers.</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A significant number of customers have average order values ranging between 7 and 9, suggesting a moderate spending pattern across the customer base.</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Customers like Kara Nielsen and Mark Philips have significantly lower average order values, with Mark Philips having the lowest at 2.97, indicating more frequent but smaller purchases.</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The data shows a wide range of average order values, reflecting diverse spending behaviors among the customers.</a:t>
            </a:r>
            <a:endParaRPr sz="1600"/>
          </a:p>
          <a:p>
            <a:pPr indent="0" lvl="0" marL="0" rtl="0" algn="l">
              <a:lnSpc>
                <a:spcPct val="90000"/>
              </a:lnSpc>
              <a:spcBef>
                <a:spcPts val="1000"/>
              </a:spcBef>
              <a:spcAft>
                <a:spcPts val="0"/>
              </a:spcAft>
              <a:buClr>
                <a:schemeClr val="dk1"/>
              </a:buClr>
              <a:buSzPts val="1600"/>
              <a:buNone/>
            </a:pPr>
            <a:r>
              <a:t/>
            </a:r>
            <a:endParaRPr sz="1600"/>
          </a:p>
        </p:txBody>
      </p:sp>
      <p:sp>
        <p:nvSpPr>
          <p:cNvPr id="188" name="Google Shape;188;p25"/>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89" name="Google Shape;189;p25"/>
          <p:cNvPicPr preferRelativeResize="0"/>
          <p:nvPr>
            <p:ph idx="2" type="body"/>
          </p:nvPr>
        </p:nvPicPr>
        <p:blipFill rotWithShape="1">
          <a:blip r:embed="rId3">
            <a:alphaModFix/>
          </a:blip>
          <a:srcRect b="0" l="0" r="0" t="0"/>
          <a:stretch/>
        </p:blipFill>
        <p:spPr>
          <a:xfrm>
            <a:off x="8179856" y="1924810"/>
            <a:ext cx="3173944" cy="47563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en-US" sz="2400" u="sng" cap="none"/>
              <a:t>TOTAL REVENUE GENERATED BY EACH CUSTOMER</a:t>
            </a:r>
            <a:endParaRPr sz="2400" u="sng"/>
          </a:p>
        </p:txBody>
      </p:sp>
      <p:sp>
        <p:nvSpPr>
          <p:cNvPr id="196" name="Google Shape;196;p26"/>
          <p:cNvSpPr txBox="1"/>
          <p:nvPr>
            <p:ph idx="1" type="body"/>
          </p:nvPr>
        </p:nvSpPr>
        <p:spPr>
          <a:xfrm>
            <a:off x="914399" y="2039111"/>
            <a:ext cx="6729984" cy="3840480"/>
          </a:xfrm>
          <a:prstGeom prst="rect">
            <a:avLst/>
          </a:prstGeom>
          <a:noFill/>
          <a:ln>
            <a:noFill/>
          </a:ln>
        </p:spPr>
        <p:txBody>
          <a:bodyPr anchorCtr="0" anchor="t" bIns="45700" lIns="91425" spcFirstLastPara="1" rIns="91425" wrap="square" tIns="45700">
            <a:normAutofit fontScale="55000" lnSpcReduction="10000"/>
          </a:bodyPr>
          <a:lstStyle/>
          <a:p>
            <a:pPr indent="-323850" lvl="0" marL="342900" rtl="0" algn="l">
              <a:lnSpc>
                <a:spcPct val="90000"/>
              </a:lnSpc>
              <a:spcBef>
                <a:spcPts val="0"/>
              </a:spcBef>
              <a:spcAft>
                <a:spcPts val="0"/>
              </a:spcAft>
              <a:buClr>
                <a:schemeClr val="dk1"/>
              </a:buClr>
              <a:buSzPct val="100000"/>
              <a:buFont typeface="Arial Black"/>
              <a:buAutoNum type="arabicPeriod"/>
            </a:pPr>
            <a:r>
              <a:rPr lang="en-US" sz="2000">
                <a:latin typeface="Arial Black"/>
                <a:ea typeface="Arial Black"/>
                <a:cs typeface="Arial Black"/>
                <a:sym typeface="Arial Black"/>
              </a:rPr>
              <a:t>FRANTIŠEK WICHTERLOVÁ IS THE HIGHEST REVENUE-GENERATING CUSTOMER, CONTRIBUTING 144.54 IN TOTAL REVENUE.</a:t>
            </a:r>
            <a:endParaRPr>
              <a:latin typeface="Arial Black"/>
              <a:ea typeface="Arial Black"/>
              <a:cs typeface="Arial Black"/>
              <a:sym typeface="Arial Black"/>
            </a:endParaRPr>
          </a:p>
          <a:p>
            <a:pPr indent="-254000" lvl="0" marL="342900" rtl="0" algn="l">
              <a:lnSpc>
                <a:spcPct val="90000"/>
              </a:lnSpc>
              <a:spcBef>
                <a:spcPts val="1000"/>
              </a:spcBef>
              <a:spcAft>
                <a:spcPts val="0"/>
              </a:spcAft>
              <a:buClr>
                <a:schemeClr val="dk1"/>
              </a:buClr>
              <a:buSzPct val="100000"/>
              <a:buFont typeface="Arial"/>
              <a:buNone/>
            </a:pPr>
            <a:r>
              <a:t/>
            </a:r>
            <a:endParaRPr sz="2000">
              <a:latin typeface="Arial Black"/>
              <a:ea typeface="Arial Black"/>
              <a:cs typeface="Arial Black"/>
              <a:sym typeface="Arial Black"/>
            </a:endParaRPr>
          </a:p>
          <a:p>
            <a:pPr indent="-323850" lvl="0" marL="342900" rtl="0" algn="l">
              <a:lnSpc>
                <a:spcPct val="90000"/>
              </a:lnSpc>
              <a:spcBef>
                <a:spcPts val="1000"/>
              </a:spcBef>
              <a:spcAft>
                <a:spcPts val="0"/>
              </a:spcAft>
              <a:buClr>
                <a:schemeClr val="dk1"/>
              </a:buClr>
              <a:buSzPct val="100000"/>
              <a:buFont typeface="Arial Black"/>
              <a:buAutoNum type="arabicPeriod"/>
            </a:pPr>
            <a:r>
              <a:rPr lang="en-US" sz="2000">
                <a:latin typeface="Arial Black"/>
                <a:ea typeface="Arial Black"/>
                <a:cs typeface="Arial Black"/>
                <a:sym typeface="Arial Black"/>
              </a:rPr>
              <a:t>CUSTOMERS LIKE HELENA HOLÝ, HUGH O'REILLY, AND MANOJ PAREEK ALSO HAVE HIGH TOTAL REVENUES, EACH EXCEEDING 100, INDICATING THEY ARE KEY CONTRIBUTORS TO THE BUSINESS.</a:t>
            </a:r>
            <a:endParaRPr>
              <a:latin typeface="Arial Black"/>
              <a:ea typeface="Arial Black"/>
              <a:cs typeface="Arial Black"/>
              <a:sym typeface="Arial Black"/>
            </a:endParaRPr>
          </a:p>
          <a:p>
            <a:pPr indent="-254000" lvl="0" marL="342900" rtl="0" algn="l">
              <a:lnSpc>
                <a:spcPct val="90000"/>
              </a:lnSpc>
              <a:spcBef>
                <a:spcPts val="1000"/>
              </a:spcBef>
              <a:spcAft>
                <a:spcPts val="0"/>
              </a:spcAft>
              <a:buClr>
                <a:schemeClr val="dk1"/>
              </a:buClr>
              <a:buSzPct val="100000"/>
              <a:buFont typeface="Arial"/>
              <a:buNone/>
            </a:pPr>
            <a:r>
              <a:t/>
            </a:r>
            <a:endParaRPr sz="2000">
              <a:latin typeface="Arial Black"/>
              <a:ea typeface="Arial Black"/>
              <a:cs typeface="Arial Black"/>
              <a:sym typeface="Arial Black"/>
            </a:endParaRPr>
          </a:p>
          <a:p>
            <a:pPr indent="-323850" lvl="0" marL="342900" rtl="0" algn="l">
              <a:lnSpc>
                <a:spcPct val="90000"/>
              </a:lnSpc>
              <a:spcBef>
                <a:spcPts val="1000"/>
              </a:spcBef>
              <a:spcAft>
                <a:spcPts val="0"/>
              </a:spcAft>
              <a:buClr>
                <a:schemeClr val="dk1"/>
              </a:buClr>
              <a:buSzPct val="100000"/>
              <a:buFont typeface="Arial Black"/>
              <a:buAutoNum type="arabicPeriod"/>
            </a:pPr>
            <a:r>
              <a:rPr lang="en-US" sz="2000">
                <a:latin typeface="Arial Black"/>
                <a:ea typeface="Arial Black"/>
                <a:cs typeface="Arial Black"/>
                <a:sym typeface="Arial Black"/>
              </a:rPr>
              <a:t>THE REVENUE DISTRIBUTION SPANS A WIDE RANGE, WITH THE TOP CUSTOMERS GENERATING SIGNIFICANTLY MORE REVENUE THAN THOSE AT THE LOWER END OF THE SPECTRUM, SUCH AS MARK PHILIPS, WHO HAS THE LOWEST TOTAL REVENUE AT 29.7.</a:t>
            </a:r>
            <a:endParaRPr>
              <a:latin typeface="Arial Black"/>
              <a:ea typeface="Arial Black"/>
              <a:cs typeface="Arial Black"/>
              <a:sym typeface="Arial Black"/>
            </a:endParaRPr>
          </a:p>
          <a:p>
            <a:pPr indent="-254000" lvl="0" marL="342900" rtl="0" algn="l">
              <a:lnSpc>
                <a:spcPct val="90000"/>
              </a:lnSpc>
              <a:spcBef>
                <a:spcPts val="1000"/>
              </a:spcBef>
              <a:spcAft>
                <a:spcPts val="0"/>
              </a:spcAft>
              <a:buClr>
                <a:schemeClr val="dk1"/>
              </a:buClr>
              <a:buSzPct val="100000"/>
              <a:buFont typeface="Arial"/>
              <a:buNone/>
            </a:pPr>
            <a:r>
              <a:t/>
            </a:r>
            <a:endParaRPr sz="2000">
              <a:latin typeface="Arial Black"/>
              <a:ea typeface="Arial Black"/>
              <a:cs typeface="Arial Black"/>
              <a:sym typeface="Arial Black"/>
            </a:endParaRPr>
          </a:p>
          <a:p>
            <a:pPr indent="-323850" lvl="0" marL="342900" rtl="0" algn="l">
              <a:lnSpc>
                <a:spcPct val="90000"/>
              </a:lnSpc>
              <a:spcBef>
                <a:spcPts val="1000"/>
              </a:spcBef>
              <a:spcAft>
                <a:spcPts val="0"/>
              </a:spcAft>
              <a:buClr>
                <a:schemeClr val="dk1"/>
              </a:buClr>
              <a:buSzPct val="100000"/>
              <a:buFont typeface="Arial Black"/>
              <a:buAutoNum type="arabicPeriod"/>
            </a:pPr>
            <a:r>
              <a:rPr lang="en-US" sz="2000">
                <a:latin typeface="Arial Black"/>
                <a:ea typeface="Arial Black"/>
                <a:cs typeface="Arial Black"/>
                <a:sym typeface="Arial Black"/>
              </a:rPr>
              <a:t>A LARGE NUMBER OF CUSTOMERS CONTRIBUTE BETWEEN 70 AND 100 IN TOTAL REVENUE, SHOWING A STRONG MIDDLE-TIER CUSTOMER BASE.</a:t>
            </a:r>
            <a:endParaRPr>
              <a:latin typeface="Arial Black"/>
              <a:ea typeface="Arial Black"/>
              <a:cs typeface="Arial Black"/>
              <a:sym typeface="Arial Black"/>
            </a:endParaRPr>
          </a:p>
          <a:p>
            <a:pPr indent="-254000" lvl="0" marL="342900" rtl="0" algn="l">
              <a:lnSpc>
                <a:spcPct val="90000"/>
              </a:lnSpc>
              <a:spcBef>
                <a:spcPts val="1000"/>
              </a:spcBef>
              <a:spcAft>
                <a:spcPts val="0"/>
              </a:spcAft>
              <a:buClr>
                <a:schemeClr val="dk1"/>
              </a:buClr>
              <a:buSzPct val="100000"/>
              <a:buFont typeface="Arial"/>
              <a:buNone/>
            </a:pPr>
            <a:r>
              <a:t/>
            </a:r>
            <a:endParaRPr sz="2000">
              <a:latin typeface="Arial Black"/>
              <a:ea typeface="Arial Black"/>
              <a:cs typeface="Arial Black"/>
              <a:sym typeface="Arial Black"/>
            </a:endParaRPr>
          </a:p>
          <a:p>
            <a:pPr indent="-323850" lvl="0" marL="342900" rtl="0" algn="l">
              <a:lnSpc>
                <a:spcPct val="90000"/>
              </a:lnSpc>
              <a:spcBef>
                <a:spcPts val="1000"/>
              </a:spcBef>
              <a:spcAft>
                <a:spcPts val="0"/>
              </a:spcAft>
              <a:buClr>
                <a:schemeClr val="dk1"/>
              </a:buClr>
              <a:buSzPct val="100000"/>
              <a:buFont typeface="Arial Black"/>
              <a:buAutoNum type="arabicPeriod"/>
            </a:pPr>
            <a:r>
              <a:rPr lang="en-US" sz="2000">
                <a:latin typeface="Arial Black"/>
                <a:ea typeface="Arial Black"/>
                <a:cs typeface="Arial Black"/>
                <a:sym typeface="Arial Black"/>
              </a:rPr>
              <a:t>FEW CUSTOMERS, SUCH AS KARA NIELSEN AND ROBERT BROWN, CONTRIBUTE RELATIVELY LOWER REVENUE, SUGGESTING THEY MAY BE INFREQUENT PURCHASERS OR FOCUS ON LOWER-PRICED ITEMS.</a:t>
            </a:r>
            <a:endParaRPr sz="2000">
              <a:latin typeface="Arial Black"/>
              <a:ea typeface="Arial Black"/>
              <a:cs typeface="Arial Black"/>
              <a:sym typeface="Arial Black"/>
            </a:endParaRPr>
          </a:p>
          <a:p>
            <a:pPr indent="-139700" lvl="0" marL="228600" rtl="0" algn="l">
              <a:lnSpc>
                <a:spcPct val="90000"/>
              </a:lnSpc>
              <a:spcBef>
                <a:spcPts val="1000"/>
              </a:spcBef>
              <a:spcAft>
                <a:spcPts val="0"/>
              </a:spcAft>
              <a:buClr>
                <a:schemeClr val="dk1"/>
              </a:buClr>
              <a:buSzPct val="100000"/>
              <a:buFont typeface="Courier New"/>
              <a:buNone/>
            </a:pPr>
            <a:r>
              <a:t/>
            </a:r>
            <a:endParaRPr>
              <a:latin typeface="Arial Black"/>
              <a:ea typeface="Arial Black"/>
              <a:cs typeface="Arial Black"/>
              <a:sym typeface="Arial Black"/>
            </a:endParaRPr>
          </a:p>
        </p:txBody>
      </p:sp>
      <p:sp>
        <p:nvSpPr>
          <p:cNvPr id="197" name="Google Shape;197;p26"/>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8" name="Google Shape;198;p26"/>
          <p:cNvPicPr preferRelativeResize="0"/>
          <p:nvPr>
            <p:ph idx="2" type="body"/>
          </p:nvPr>
        </p:nvPicPr>
        <p:blipFill rotWithShape="1">
          <a:blip r:embed="rId3">
            <a:alphaModFix/>
          </a:blip>
          <a:srcRect b="0" l="0" r="0" t="0"/>
          <a:stretch/>
        </p:blipFill>
        <p:spPr>
          <a:xfrm>
            <a:off x="8358229" y="1828799"/>
            <a:ext cx="3352325" cy="43122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220061" y="81706"/>
            <a:ext cx="11828100"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Arial"/>
              <a:buNone/>
            </a:pPr>
            <a:r>
              <a:rPr b="1" lang="en-US" sz="2000" u="sng" cap="none"/>
              <a:t>THREE ALBUMS -- PRIORITIZED FOR ADVERTISING AND PROMOTION IN THE USA BASED ON GENRE SALES ANALYSIS</a:t>
            </a:r>
            <a:endParaRPr sz="2000" u="sng"/>
          </a:p>
        </p:txBody>
      </p:sp>
      <p:graphicFrame>
        <p:nvGraphicFramePr>
          <p:cNvPr id="205" name="Google Shape;205;p27"/>
          <p:cNvGraphicFramePr/>
          <p:nvPr/>
        </p:nvGraphicFramePr>
        <p:xfrm>
          <a:off x="361082" y="1038357"/>
          <a:ext cx="3000000" cy="3000000"/>
        </p:xfrm>
        <a:graphic>
          <a:graphicData uri="http://schemas.openxmlformats.org/drawingml/2006/table">
            <a:tbl>
              <a:tblPr bandRow="1" firstRow="1">
                <a:noFill/>
                <a:tableStyleId>{3E60AEE3-42A4-4C94-A14E-FF431C7F87E7}</a:tableStyleId>
              </a:tblPr>
              <a:tblGrid>
                <a:gridCol w="1340075"/>
                <a:gridCol w="906525"/>
                <a:gridCol w="2706425"/>
                <a:gridCol w="762000"/>
              </a:tblGrid>
              <a:tr h="1726050">
                <a:tc>
                  <a:txBody>
                    <a:bodyPr/>
                    <a:lstStyle/>
                    <a:p>
                      <a:pPr indent="0" lvl="0" marL="0" marR="0" rtl="0" algn="l">
                        <a:spcBef>
                          <a:spcPts val="0"/>
                        </a:spcBef>
                        <a:spcAft>
                          <a:spcPts val="0"/>
                        </a:spcAft>
                        <a:buNone/>
                      </a:pPr>
                      <a:r>
                        <a:rPr b="0" lang="en-US" sz="2000" u="sng" cap="none" strike="noStrike">
                          <a:solidFill>
                            <a:schemeClr val="dk1"/>
                          </a:solidFill>
                        </a:rPr>
                        <a:t>GENERE – NAME </a:t>
                      </a:r>
                      <a:endParaRPr/>
                    </a:p>
                  </a:txBody>
                  <a:tcPr marT="45725" marB="45725" marR="91450" marL="91450" anchor="ctr"/>
                </a:tc>
                <a:tc>
                  <a:txBody>
                    <a:bodyPr/>
                    <a:lstStyle/>
                    <a:p>
                      <a:pPr indent="0" lvl="0" marL="0" marR="0" rtl="0" algn="l">
                        <a:spcBef>
                          <a:spcPts val="0"/>
                        </a:spcBef>
                        <a:spcAft>
                          <a:spcPts val="0"/>
                        </a:spcAft>
                        <a:buNone/>
                      </a:pPr>
                      <a:r>
                        <a:rPr b="0" lang="en-US" sz="2000" u="sng">
                          <a:solidFill>
                            <a:schemeClr val="dk1"/>
                          </a:solidFill>
                        </a:rPr>
                        <a:t>ALBUM-ID </a:t>
                      </a:r>
                      <a:endParaRPr/>
                    </a:p>
                  </a:txBody>
                  <a:tcPr marT="45725" marB="45725" marR="91450" marL="91450" anchor="ctr"/>
                </a:tc>
                <a:tc>
                  <a:txBody>
                    <a:bodyPr/>
                    <a:lstStyle/>
                    <a:p>
                      <a:pPr indent="0" lvl="0" marL="0" marR="0" rtl="0" algn="l">
                        <a:spcBef>
                          <a:spcPts val="0"/>
                        </a:spcBef>
                        <a:spcAft>
                          <a:spcPts val="0"/>
                        </a:spcAft>
                        <a:buNone/>
                      </a:pPr>
                      <a:r>
                        <a:rPr b="0" lang="en-US" sz="2000" u="sng">
                          <a:solidFill>
                            <a:schemeClr val="dk1"/>
                          </a:solidFill>
                        </a:rPr>
                        <a:t>NEW RECORD LABEL</a:t>
                      </a:r>
                      <a:endParaRPr/>
                    </a:p>
                  </a:txBody>
                  <a:tcPr marT="45725" marB="45725" marR="91450" marL="91450" anchor="ctr"/>
                </a:tc>
                <a:tc>
                  <a:txBody>
                    <a:bodyPr/>
                    <a:lstStyle/>
                    <a:p>
                      <a:pPr indent="0" lvl="0" marL="0" marR="0" rtl="0" algn="l">
                        <a:spcBef>
                          <a:spcPts val="0"/>
                        </a:spcBef>
                        <a:spcAft>
                          <a:spcPts val="0"/>
                        </a:spcAft>
                        <a:buNone/>
                      </a:pPr>
                      <a:r>
                        <a:rPr b="0" lang="en-US" sz="2000" u="sng">
                          <a:solidFill>
                            <a:schemeClr val="dk1"/>
                          </a:solidFill>
                        </a:rPr>
                        <a:t>TOTAL GENRE SALES</a:t>
                      </a:r>
                      <a:endParaRPr/>
                    </a:p>
                  </a:txBody>
                  <a:tcPr marT="45725" marB="45725" marR="91450" marL="91450" anchor="ctr"/>
                </a:tc>
              </a:tr>
              <a:tr h="1178100">
                <a:tc>
                  <a:txBody>
                    <a:bodyPr/>
                    <a:lstStyle/>
                    <a:p>
                      <a:pPr indent="0" lvl="0" marL="0" marR="0" rtl="0" algn="l">
                        <a:spcBef>
                          <a:spcPts val="0"/>
                        </a:spcBef>
                        <a:spcAft>
                          <a:spcPts val="0"/>
                        </a:spcAft>
                        <a:buNone/>
                      </a:pPr>
                      <a:r>
                        <a:rPr b="0" lang="en-US" sz="2000">
                          <a:solidFill>
                            <a:schemeClr val="dk1"/>
                          </a:solidFill>
                        </a:rPr>
                        <a:t>ROCK</a:t>
                      </a:r>
                      <a:endParaRPr/>
                    </a:p>
                  </a:txBody>
                  <a:tcPr marT="45725" marB="45725" marR="91450" marL="91450" anchor="ctr"/>
                </a:tc>
                <a:tc>
                  <a:txBody>
                    <a:bodyPr/>
                    <a:lstStyle/>
                    <a:p>
                      <a:pPr indent="0" lvl="0" marL="0" marR="0" rtl="0" algn="l">
                        <a:spcBef>
                          <a:spcPts val="0"/>
                        </a:spcBef>
                        <a:spcAft>
                          <a:spcPts val="0"/>
                        </a:spcAft>
                        <a:buNone/>
                      </a:pPr>
                      <a:r>
                        <a:rPr b="0" lang="en-US" sz="2000">
                          <a:solidFill>
                            <a:schemeClr val="dk1"/>
                          </a:solidFill>
                        </a:rPr>
                        <a:t>163</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Gill Sans"/>
                        <a:buNone/>
                      </a:pPr>
                      <a:r>
                        <a:rPr lang="en-US" sz="2000"/>
                        <a:t>From The Muddy Banks Of The Wishkah [live]</a:t>
                      </a:r>
                      <a:endParaRPr sz="2000">
                        <a:latin typeface="Arial"/>
                        <a:ea typeface="Arial"/>
                        <a:cs typeface="Arial"/>
                        <a:sym typeface="Arial"/>
                      </a:endParaRPr>
                    </a:p>
                    <a:p>
                      <a:pPr indent="0" lvl="0" marL="0" marR="0" rtl="0" algn="l">
                        <a:spcBef>
                          <a:spcPts val="0"/>
                        </a:spcBef>
                        <a:spcAft>
                          <a:spcPts val="0"/>
                        </a:spcAft>
                        <a:buNone/>
                      </a:pPr>
                      <a:r>
                        <a:t/>
                      </a:r>
                      <a:endParaRPr b="0" sz="2000">
                        <a:solidFill>
                          <a:schemeClr val="dk1"/>
                        </a:solidFill>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Gill Sans"/>
                        <a:buNone/>
                      </a:pPr>
                      <a:r>
                        <a:rPr lang="en-US" sz="2000"/>
                        <a:t>27.72</a:t>
                      </a:r>
                      <a:endParaRPr sz="2000">
                        <a:latin typeface="Arial"/>
                        <a:ea typeface="Arial"/>
                        <a:cs typeface="Arial"/>
                        <a:sym typeface="Arial"/>
                      </a:endParaRPr>
                    </a:p>
                    <a:p>
                      <a:pPr indent="0" lvl="0" marL="0" marR="0" rtl="0" algn="l">
                        <a:spcBef>
                          <a:spcPts val="0"/>
                        </a:spcBef>
                        <a:spcAft>
                          <a:spcPts val="0"/>
                        </a:spcAft>
                        <a:buNone/>
                      </a:pPr>
                      <a:r>
                        <a:t/>
                      </a:r>
                      <a:endParaRPr b="0" sz="2000">
                        <a:solidFill>
                          <a:schemeClr val="dk1"/>
                        </a:solidFill>
                      </a:endParaRPr>
                    </a:p>
                  </a:txBody>
                  <a:tcPr marT="45725" marB="45725" marR="91450" marL="91450" anchor="ctr"/>
                </a:tc>
              </a:tr>
              <a:tr h="904125">
                <a:tc>
                  <a:txBody>
                    <a:bodyPr/>
                    <a:lstStyle/>
                    <a:p>
                      <a:pPr indent="0" lvl="0" marL="0" marR="0" rtl="0" algn="l">
                        <a:spcBef>
                          <a:spcPts val="0"/>
                        </a:spcBef>
                        <a:spcAft>
                          <a:spcPts val="0"/>
                        </a:spcAft>
                        <a:buNone/>
                      </a:pPr>
                      <a:r>
                        <a:rPr b="0" lang="en-US" sz="2000">
                          <a:solidFill>
                            <a:schemeClr val="dk1"/>
                          </a:solidFill>
                        </a:rPr>
                        <a:t>ROCK</a:t>
                      </a:r>
                      <a:endParaRPr/>
                    </a:p>
                  </a:txBody>
                  <a:tcPr marT="45725" marB="45725" marR="91450" marL="91450" anchor="ctr"/>
                </a:tc>
                <a:tc>
                  <a:txBody>
                    <a:bodyPr/>
                    <a:lstStyle/>
                    <a:p>
                      <a:pPr indent="0" lvl="0" marL="0" marR="0" rtl="0" algn="l">
                        <a:spcBef>
                          <a:spcPts val="0"/>
                        </a:spcBef>
                        <a:spcAft>
                          <a:spcPts val="0"/>
                        </a:spcAft>
                        <a:buNone/>
                      </a:pPr>
                      <a:r>
                        <a:rPr b="0" lang="en-US" sz="2000">
                          <a:solidFill>
                            <a:schemeClr val="dk1"/>
                          </a:solidFill>
                        </a:rPr>
                        <a:t>120</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Gill Sans"/>
                        <a:buNone/>
                      </a:pPr>
                      <a:r>
                        <a:rPr lang="en-US" sz="2000"/>
                        <a:t>Are You Experienced?</a:t>
                      </a:r>
                      <a:endParaRPr sz="2000">
                        <a:latin typeface="Arial"/>
                        <a:ea typeface="Arial"/>
                        <a:cs typeface="Arial"/>
                        <a:sym typeface="Arial"/>
                      </a:endParaRPr>
                    </a:p>
                    <a:p>
                      <a:pPr indent="0" lvl="0" marL="0" marR="0" rtl="0" algn="l">
                        <a:spcBef>
                          <a:spcPts val="0"/>
                        </a:spcBef>
                        <a:spcAft>
                          <a:spcPts val="0"/>
                        </a:spcAft>
                        <a:buNone/>
                      </a:pPr>
                      <a:r>
                        <a:t/>
                      </a:r>
                      <a:endParaRPr b="0" sz="2000">
                        <a:solidFill>
                          <a:schemeClr val="dk1"/>
                        </a:solidFill>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Gill Sans"/>
                        <a:buNone/>
                      </a:pPr>
                      <a:r>
                        <a:rPr lang="en-US" sz="2000"/>
                        <a:t>27.72</a:t>
                      </a:r>
                      <a:endParaRPr sz="2000">
                        <a:latin typeface="Arial"/>
                        <a:ea typeface="Arial"/>
                        <a:cs typeface="Arial"/>
                        <a:sym typeface="Arial"/>
                      </a:endParaRPr>
                    </a:p>
                    <a:p>
                      <a:pPr indent="0" lvl="0" marL="0" marR="0" rtl="0" algn="l">
                        <a:spcBef>
                          <a:spcPts val="0"/>
                        </a:spcBef>
                        <a:spcAft>
                          <a:spcPts val="0"/>
                        </a:spcAft>
                        <a:buNone/>
                      </a:pPr>
                      <a:r>
                        <a:t/>
                      </a:r>
                      <a:endParaRPr b="0" sz="2000">
                        <a:solidFill>
                          <a:schemeClr val="dk1"/>
                        </a:solidFill>
                      </a:endParaRPr>
                    </a:p>
                  </a:txBody>
                  <a:tcPr marT="45725" marB="45725" marR="91450" marL="91450" anchor="ctr"/>
                </a:tc>
              </a:tr>
              <a:tr h="630150">
                <a:tc>
                  <a:txBody>
                    <a:bodyPr/>
                    <a:lstStyle/>
                    <a:p>
                      <a:pPr indent="0" lvl="0" marL="0" marR="0" rtl="0" algn="l">
                        <a:spcBef>
                          <a:spcPts val="0"/>
                        </a:spcBef>
                        <a:spcAft>
                          <a:spcPts val="0"/>
                        </a:spcAft>
                        <a:buNone/>
                      </a:pPr>
                      <a:r>
                        <a:rPr b="0" lang="en-US" sz="2000">
                          <a:solidFill>
                            <a:schemeClr val="dk1"/>
                          </a:solidFill>
                        </a:rPr>
                        <a:t>ROCK</a:t>
                      </a:r>
                      <a:endParaRPr/>
                    </a:p>
                  </a:txBody>
                  <a:tcPr marT="45725" marB="45725" marR="91450" marL="91450" anchor="ctr"/>
                </a:tc>
                <a:tc>
                  <a:txBody>
                    <a:bodyPr/>
                    <a:lstStyle/>
                    <a:p>
                      <a:pPr indent="0" lvl="0" marL="0" marR="0" rtl="0" algn="l">
                        <a:spcBef>
                          <a:spcPts val="0"/>
                        </a:spcBef>
                        <a:spcAft>
                          <a:spcPts val="0"/>
                        </a:spcAft>
                        <a:buNone/>
                      </a:pPr>
                      <a:r>
                        <a:rPr b="0" lang="en-US" sz="2000">
                          <a:solidFill>
                            <a:schemeClr val="dk1"/>
                          </a:solidFill>
                        </a:rPr>
                        <a:t>214</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Gill Sans"/>
                        <a:buNone/>
                      </a:pPr>
                      <a:r>
                        <a:rPr lang="en-US" sz="2000"/>
                        <a:t>The Doors</a:t>
                      </a:r>
                      <a:endParaRPr sz="2000">
                        <a:latin typeface="Arial"/>
                        <a:ea typeface="Arial"/>
                        <a:cs typeface="Arial"/>
                        <a:sym typeface="Arial"/>
                      </a:endParaRPr>
                    </a:p>
                    <a:p>
                      <a:pPr indent="0" lvl="0" marL="0" marR="0" rtl="0" algn="l">
                        <a:spcBef>
                          <a:spcPts val="0"/>
                        </a:spcBef>
                        <a:spcAft>
                          <a:spcPts val="0"/>
                        </a:spcAft>
                        <a:buNone/>
                      </a:pPr>
                      <a:r>
                        <a:t/>
                      </a:r>
                      <a:endParaRPr b="0" sz="2000">
                        <a:solidFill>
                          <a:schemeClr val="dk1"/>
                        </a:solidFill>
                      </a:endParaRPr>
                    </a:p>
                  </a:txBody>
                  <a:tcPr marT="45725" marB="45725" marR="91450" marL="91450" anchor="ctr"/>
                </a:tc>
                <a:tc>
                  <a:txBody>
                    <a:bodyPr/>
                    <a:lstStyle/>
                    <a:p>
                      <a:pPr indent="0" lvl="0" marL="0" marR="0" rtl="0" algn="l">
                        <a:spcBef>
                          <a:spcPts val="0"/>
                        </a:spcBef>
                        <a:spcAft>
                          <a:spcPts val="0"/>
                        </a:spcAft>
                        <a:buNone/>
                      </a:pPr>
                      <a:r>
                        <a:rPr b="0" lang="en-US" sz="2000">
                          <a:solidFill>
                            <a:schemeClr val="dk1"/>
                          </a:solidFill>
                        </a:rPr>
                        <a:t>26.73</a:t>
                      </a:r>
                      <a:endParaRPr/>
                    </a:p>
                  </a:txBody>
                  <a:tcPr marT="45725" marB="45725" marR="91450" marL="91450" anchor="ctr"/>
                </a:tc>
              </a:tr>
              <a:tr h="356175">
                <a:tc>
                  <a:txBody>
                    <a:bodyPr/>
                    <a:lstStyle/>
                    <a:p>
                      <a:pPr indent="0" lvl="0" marL="0" marR="0" rtl="0" algn="l">
                        <a:spcBef>
                          <a:spcPts val="0"/>
                        </a:spcBef>
                        <a:spcAft>
                          <a:spcPts val="0"/>
                        </a:spcAft>
                        <a:buNone/>
                      </a:pPr>
                      <a:r>
                        <a:t/>
                      </a:r>
                      <a:endParaRPr b="0" sz="2000">
                        <a:solidFill>
                          <a:schemeClr val="dk1"/>
                        </a:solidFill>
                      </a:endParaRPr>
                    </a:p>
                  </a:txBody>
                  <a:tcPr marT="45725" marB="45725" marR="91450" marL="91450" anchor="ctr"/>
                </a:tc>
                <a:tc>
                  <a:txBody>
                    <a:bodyPr/>
                    <a:lstStyle/>
                    <a:p>
                      <a:pPr indent="0" lvl="0" marL="0" marR="0" rtl="0" algn="l">
                        <a:spcBef>
                          <a:spcPts val="0"/>
                        </a:spcBef>
                        <a:spcAft>
                          <a:spcPts val="0"/>
                        </a:spcAft>
                        <a:buNone/>
                      </a:pPr>
                      <a:r>
                        <a:t/>
                      </a:r>
                      <a:endParaRPr b="0" sz="2000">
                        <a:solidFill>
                          <a:schemeClr val="dk1"/>
                        </a:solidFill>
                      </a:endParaRPr>
                    </a:p>
                  </a:txBody>
                  <a:tcPr marT="45725" marB="45725" marR="91450" marL="91450" anchor="ctr"/>
                </a:tc>
                <a:tc>
                  <a:txBody>
                    <a:bodyPr/>
                    <a:lstStyle/>
                    <a:p>
                      <a:pPr indent="0" lvl="0" marL="0" marR="0" rtl="0" algn="l">
                        <a:spcBef>
                          <a:spcPts val="0"/>
                        </a:spcBef>
                        <a:spcAft>
                          <a:spcPts val="0"/>
                        </a:spcAft>
                        <a:buNone/>
                      </a:pPr>
                      <a:r>
                        <a:t/>
                      </a:r>
                      <a:endParaRPr b="0" sz="2000">
                        <a:solidFill>
                          <a:schemeClr val="dk1"/>
                        </a:solidFill>
                      </a:endParaRPr>
                    </a:p>
                  </a:txBody>
                  <a:tcPr marT="45725" marB="45725" marR="91450" marL="91450" anchor="ctr"/>
                </a:tc>
                <a:tc>
                  <a:txBody>
                    <a:bodyPr/>
                    <a:lstStyle/>
                    <a:p>
                      <a:pPr indent="0" lvl="0" marL="0" marR="0" rtl="0" algn="l">
                        <a:spcBef>
                          <a:spcPts val="0"/>
                        </a:spcBef>
                        <a:spcAft>
                          <a:spcPts val="0"/>
                        </a:spcAft>
                        <a:buNone/>
                      </a:pPr>
                      <a:r>
                        <a:t/>
                      </a:r>
                      <a:endParaRPr b="0" sz="2000">
                        <a:solidFill>
                          <a:schemeClr val="dk1"/>
                        </a:solidFill>
                      </a:endParaRPr>
                    </a:p>
                  </a:txBody>
                  <a:tcPr marT="45725" marB="45725" marR="91450" marL="91450" anchor="ctr"/>
                </a:tc>
              </a:tr>
              <a:tr h="356175">
                <a:tc>
                  <a:txBody>
                    <a:bodyPr/>
                    <a:lstStyle/>
                    <a:p>
                      <a:pPr indent="0" lvl="0" marL="0" marR="0" rtl="0" algn="l">
                        <a:spcBef>
                          <a:spcPts val="0"/>
                        </a:spcBef>
                        <a:spcAft>
                          <a:spcPts val="0"/>
                        </a:spcAft>
                        <a:buNone/>
                      </a:pPr>
                      <a:r>
                        <a:t/>
                      </a:r>
                      <a:endParaRPr b="0" sz="2000">
                        <a:solidFill>
                          <a:schemeClr val="dk1"/>
                        </a:solidFill>
                      </a:endParaRPr>
                    </a:p>
                  </a:txBody>
                  <a:tcPr marT="45725" marB="45725" marR="91450" marL="91450" anchor="ctr"/>
                </a:tc>
                <a:tc>
                  <a:txBody>
                    <a:bodyPr/>
                    <a:lstStyle/>
                    <a:p>
                      <a:pPr indent="0" lvl="0" marL="0" marR="0" rtl="0" algn="l">
                        <a:spcBef>
                          <a:spcPts val="0"/>
                        </a:spcBef>
                        <a:spcAft>
                          <a:spcPts val="0"/>
                        </a:spcAft>
                        <a:buNone/>
                      </a:pPr>
                      <a:r>
                        <a:t/>
                      </a:r>
                      <a:endParaRPr b="0" sz="2000">
                        <a:solidFill>
                          <a:schemeClr val="dk1"/>
                        </a:solidFill>
                      </a:endParaRPr>
                    </a:p>
                  </a:txBody>
                  <a:tcPr marT="45725" marB="45725" marR="91450" marL="91450" anchor="ctr"/>
                </a:tc>
                <a:tc>
                  <a:txBody>
                    <a:bodyPr/>
                    <a:lstStyle/>
                    <a:p>
                      <a:pPr indent="0" lvl="0" marL="0" marR="0" rtl="0" algn="l">
                        <a:spcBef>
                          <a:spcPts val="0"/>
                        </a:spcBef>
                        <a:spcAft>
                          <a:spcPts val="0"/>
                        </a:spcAft>
                        <a:buNone/>
                      </a:pPr>
                      <a:r>
                        <a:t/>
                      </a:r>
                      <a:endParaRPr b="0" sz="2000">
                        <a:solidFill>
                          <a:schemeClr val="dk1"/>
                        </a:solidFill>
                      </a:endParaRPr>
                    </a:p>
                  </a:txBody>
                  <a:tcPr marT="45725" marB="45725" marR="91450" marL="91450" anchor="ctr"/>
                </a:tc>
                <a:tc>
                  <a:txBody>
                    <a:bodyPr/>
                    <a:lstStyle/>
                    <a:p>
                      <a:pPr indent="0" lvl="0" marL="0" marR="0" rtl="0" algn="l">
                        <a:spcBef>
                          <a:spcPts val="0"/>
                        </a:spcBef>
                        <a:spcAft>
                          <a:spcPts val="0"/>
                        </a:spcAft>
                        <a:buNone/>
                      </a:pPr>
                      <a:r>
                        <a:t/>
                      </a:r>
                      <a:endParaRPr b="0" sz="2000">
                        <a:solidFill>
                          <a:schemeClr val="dk1"/>
                        </a:solidFill>
                      </a:endParaRPr>
                    </a:p>
                  </a:txBody>
                  <a:tcPr marT="45725" marB="45725" marR="91450" marL="91450" anchor="ctr"/>
                </a:tc>
              </a:tr>
            </a:tbl>
          </a:graphicData>
        </a:graphic>
      </p:graphicFrame>
      <p:sp>
        <p:nvSpPr>
          <p:cNvPr id="206" name="Google Shape;206;p27"/>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7" name="Google Shape;207;p27"/>
          <p:cNvSpPr txBox="1"/>
          <p:nvPr/>
        </p:nvSpPr>
        <p:spPr>
          <a:xfrm>
            <a:off x="6783572" y="1787235"/>
            <a:ext cx="5039700" cy="4232400"/>
          </a:xfrm>
          <a:prstGeom prst="rect">
            <a:avLst/>
          </a:prstGeom>
          <a:noFill/>
          <a:ln>
            <a:noFill/>
          </a:ln>
        </p:spPr>
        <p:txBody>
          <a:bodyPr anchorCtr="0" anchor="t" bIns="45700" lIns="91425" spcFirstLastPara="1" rIns="91425" wrap="square" tIns="45700">
            <a:spAutoFit/>
          </a:bodyPr>
          <a:lstStyle/>
          <a:p>
            <a:pPr indent="-342900" lvl="1" marL="800100" marR="0" rtl="0" algn="l">
              <a:lnSpc>
                <a:spcPct val="104000"/>
              </a:lnSpc>
              <a:spcBef>
                <a:spcPts val="0"/>
              </a:spcBef>
              <a:spcAft>
                <a:spcPts val="0"/>
              </a:spcAft>
              <a:buClr>
                <a:srgbClr val="002060"/>
              </a:buClr>
              <a:buSzPts val="1000"/>
              <a:buFont typeface="Arial"/>
              <a:buAutoNum type="arabicPeriod"/>
            </a:pPr>
            <a:r>
              <a:rPr b="1" lang="en-US" sz="1600" u="none" cap="none" strike="noStrike">
                <a:solidFill>
                  <a:srgbClr val="002060"/>
                </a:solidFill>
                <a:latin typeface="Gill Sans"/>
                <a:ea typeface="Gill Sans"/>
                <a:cs typeface="Gill Sans"/>
                <a:sym typeface="Gill Sans"/>
              </a:rPr>
              <a:t>Genre Popularity: </a:t>
            </a:r>
            <a:r>
              <a:rPr b="0" lang="en-US" sz="1600" u="none" cap="none" strike="noStrike">
                <a:solidFill>
                  <a:srgbClr val="002060"/>
                </a:solidFill>
                <a:latin typeface="Gill Sans"/>
                <a:ea typeface="Gill Sans"/>
                <a:cs typeface="Gill Sans"/>
                <a:sym typeface="Gill Sans"/>
              </a:rPr>
              <a:t>Rock is the dominant genre with the highest total sales figures. The top three albums all belong to this genre, indicating a strong market preference for Rock music in the USA.</a:t>
            </a:r>
            <a:endParaRPr/>
          </a:p>
          <a:p>
            <a:pPr indent="-279400" lvl="1" marL="800100" marR="0" rtl="0" algn="l">
              <a:lnSpc>
                <a:spcPct val="104000"/>
              </a:lnSpc>
              <a:spcBef>
                <a:spcPts val="0"/>
              </a:spcBef>
              <a:spcAft>
                <a:spcPts val="0"/>
              </a:spcAft>
              <a:buClr>
                <a:schemeClr val="dk1"/>
              </a:buClr>
              <a:buSzPts val="1000"/>
              <a:buFont typeface="Arial"/>
              <a:buNone/>
            </a:pPr>
            <a:r>
              <a:t/>
            </a:r>
            <a:endParaRPr b="0" sz="1600" u="none" cap="none" strike="noStrike">
              <a:solidFill>
                <a:srgbClr val="002060"/>
              </a:solidFill>
              <a:latin typeface="Gill Sans"/>
              <a:ea typeface="Gill Sans"/>
              <a:cs typeface="Gill Sans"/>
              <a:sym typeface="Gill Sans"/>
            </a:endParaRPr>
          </a:p>
          <a:p>
            <a:pPr indent="-342900" lvl="1" marL="800100" marR="0" rtl="0" algn="l">
              <a:lnSpc>
                <a:spcPct val="104000"/>
              </a:lnSpc>
              <a:spcBef>
                <a:spcPts val="0"/>
              </a:spcBef>
              <a:spcAft>
                <a:spcPts val="0"/>
              </a:spcAft>
              <a:buClr>
                <a:srgbClr val="002060"/>
              </a:buClr>
              <a:buSzPts val="1000"/>
              <a:buFont typeface="Arial"/>
              <a:buAutoNum type="arabicPeriod"/>
            </a:pPr>
            <a:r>
              <a:rPr b="1" lang="en-US" sz="1600" u="none" cap="none" strike="noStrike">
                <a:solidFill>
                  <a:srgbClr val="002060"/>
                </a:solidFill>
                <a:latin typeface="Gill Sans"/>
                <a:ea typeface="Gill Sans"/>
                <a:cs typeface="Gill Sans"/>
                <a:sym typeface="Gill Sans"/>
              </a:rPr>
              <a:t>Sales Figures: </a:t>
            </a:r>
            <a:r>
              <a:rPr b="0" lang="en-US" sz="1600" u="none" cap="none" strike="noStrike">
                <a:solidFill>
                  <a:srgbClr val="002060"/>
                </a:solidFill>
                <a:latin typeface="Gill Sans"/>
                <a:ea typeface="Gill Sans"/>
                <a:cs typeface="Gill Sans"/>
                <a:sym typeface="Gill Sans"/>
              </a:rPr>
              <a:t>The selected albums have the highest total genre sales, making them strong candidates for promotion.</a:t>
            </a:r>
            <a:endParaRPr/>
          </a:p>
          <a:p>
            <a:pPr indent="-279400" lvl="1" marL="800100" marR="0" rtl="0" algn="l">
              <a:lnSpc>
                <a:spcPct val="104000"/>
              </a:lnSpc>
              <a:spcBef>
                <a:spcPts val="0"/>
              </a:spcBef>
              <a:spcAft>
                <a:spcPts val="0"/>
              </a:spcAft>
              <a:buClr>
                <a:schemeClr val="dk1"/>
              </a:buClr>
              <a:buSzPts val="1000"/>
              <a:buFont typeface="Arial"/>
              <a:buNone/>
            </a:pPr>
            <a:r>
              <a:t/>
            </a:r>
            <a:endParaRPr b="0" sz="1600" u="none" cap="none" strike="noStrike">
              <a:solidFill>
                <a:srgbClr val="002060"/>
              </a:solidFill>
              <a:latin typeface="Gill Sans"/>
              <a:ea typeface="Gill Sans"/>
              <a:cs typeface="Gill Sans"/>
              <a:sym typeface="Gill Sans"/>
            </a:endParaRPr>
          </a:p>
          <a:p>
            <a:pPr indent="0" lvl="1" marL="457200" marR="0" rtl="0" algn="l">
              <a:lnSpc>
                <a:spcPct val="104000"/>
              </a:lnSpc>
              <a:spcBef>
                <a:spcPts val="0"/>
              </a:spcBef>
              <a:spcAft>
                <a:spcPts val="0"/>
              </a:spcAft>
              <a:buNone/>
            </a:pPr>
            <a:r>
              <a:rPr b="0" lang="en-US" sz="1600" u="none" cap="none" strike="noStrike">
                <a:solidFill>
                  <a:srgbClr val="002060"/>
                </a:solidFill>
                <a:latin typeface="Gill Sans"/>
                <a:ea typeface="Gill Sans"/>
                <a:cs typeface="Gill Sans"/>
                <a:sym typeface="Gill Sans"/>
              </a:rPr>
              <a:t>Given the strong sales performance of these albums in the Rock genre, they should be prioritized for advertising and promotion in the USA to capitalize on their popularity.</a:t>
            </a:r>
            <a:endParaRPr/>
          </a:p>
          <a:p>
            <a:pPr indent="0" lvl="0" marL="0" marR="0" rtl="0" algn="l">
              <a:spcBef>
                <a:spcPts val="0"/>
              </a:spcBef>
              <a:spcAft>
                <a:spcPts val="0"/>
              </a:spcAft>
              <a:buNone/>
            </a:pPr>
            <a:r>
              <a:t/>
            </a:r>
            <a:endParaRPr sz="1800">
              <a:solidFill>
                <a:srgbClr val="002060"/>
              </a:solidFill>
              <a:latin typeface="Gill Sans"/>
              <a:ea typeface="Gill Sans"/>
              <a:cs typeface="Gill Sans"/>
              <a:sym typeface="Gill Sans"/>
            </a:endParaRPr>
          </a:p>
          <a:p>
            <a:pPr indent="0" lvl="0" marL="0" marR="0" rtl="0" algn="l">
              <a:spcBef>
                <a:spcPts val="0"/>
              </a:spcBef>
              <a:spcAft>
                <a:spcPts val="0"/>
              </a:spcAft>
              <a:buNone/>
            </a:pPr>
            <a:r>
              <a:t/>
            </a:r>
            <a:endParaRPr sz="1800">
              <a:solidFill>
                <a:srgbClr val="002060"/>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sp>
        <p:nvSpPr>
          <p:cNvPr id="213" name="Google Shape;213;p28"/>
          <p:cNvSpPr txBox="1"/>
          <p:nvPr>
            <p:ph type="ctrTitle"/>
          </p:nvPr>
        </p:nvSpPr>
        <p:spPr>
          <a:xfrm>
            <a:off x="820881" y="-1901537"/>
            <a:ext cx="9802368" cy="502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Arial"/>
              <a:buNone/>
            </a:pPr>
            <a:r>
              <a:rPr b="1" lang="en-US" sz="2000" u="sng" cap="none"/>
              <a:t>GENRES, ARTISTS, OR ALBUMS FREQUENTLY PURCHASED TOGETHER BY CUSTOME</a:t>
            </a:r>
            <a:endParaRPr sz="2000" u="sng"/>
          </a:p>
        </p:txBody>
      </p:sp>
      <p:pic>
        <p:nvPicPr>
          <p:cNvPr id="214" name="Google Shape;214;p28"/>
          <p:cNvPicPr preferRelativeResize="0"/>
          <p:nvPr>
            <p:ph idx="1" type="body"/>
          </p:nvPr>
        </p:nvPicPr>
        <p:blipFill rotWithShape="1">
          <a:blip r:embed="rId3">
            <a:alphaModFix/>
          </a:blip>
          <a:srcRect b="0" l="0" r="0" t="0"/>
          <a:stretch/>
        </p:blipFill>
        <p:spPr>
          <a:xfrm>
            <a:off x="820881" y="981136"/>
            <a:ext cx="3596952" cy="2568163"/>
          </a:xfrm>
          <a:prstGeom prst="rect">
            <a:avLst/>
          </a:prstGeom>
          <a:noFill/>
          <a:ln>
            <a:noFill/>
          </a:ln>
        </p:spPr>
      </p:pic>
      <p:sp>
        <p:nvSpPr>
          <p:cNvPr id="215" name="Google Shape;215;p28"/>
          <p:cNvSpPr txBox="1"/>
          <p:nvPr/>
        </p:nvSpPr>
        <p:spPr>
          <a:xfrm>
            <a:off x="699544" y="4023260"/>
            <a:ext cx="4218600" cy="26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ill Sans"/>
              <a:buNone/>
            </a:pPr>
            <a:r>
              <a:t/>
            </a:r>
            <a:endParaRPr b="0" i="0" sz="20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rgbClr val="2A1F1A"/>
              </a:buClr>
              <a:buSzPts val="1800"/>
              <a:buFont typeface="Arial"/>
              <a:buAutoNum type="arabicPeriod"/>
            </a:pPr>
            <a:r>
              <a:rPr lang="en-US" sz="1800">
                <a:solidFill>
                  <a:srgbClr val="2A1F1A"/>
                </a:solidFill>
                <a:latin typeface="Gill Sans"/>
                <a:ea typeface="Gill Sans"/>
                <a:cs typeface="Gill Sans"/>
                <a:sym typeface="Gill Sans"/>
              </a:rPr>
              <a:t>Metal and Rock, along with Alternative &amp; Punk and Rock, are often purchased together, indicating shared fan bases.</a:t>
            </a:r>
            <a:endParaRPr/>
          </a:p>
          <a:p>
            <a:pPr indent="-228600" lvl="0" marL="342900" marR="0" rtl="0" algn="l">
              <a:spcBef>
                <a:spcPts val="0"/>
              </a:spcBef>
              <a:spcAft>
                <a:spcPts val="0"/>
              </a:spcAft>
              <a:buClr>
                <a:schemeClr val="dk1"/>
              </a:buClr>
              <a:buSzPts val="1800"/>
              <a:buFont typeface="Arial"/>
              <a:buNone/>
            </a:pPr>
            <a:r>
              <a:t/>
            </a:r>
            <a:endParaRPr sz="1800">
              <a:solidFill>
                <a:srgbClr val="2A1F1A"/>
              </a:solidFill>
              <a:latin typeface="Gill Sans"/>
              <a:ea typeface="Gill Sans"/>
              <a:cs typeface="Gill Sans"/>
              <a:sym typeface="Gill Sans"/>
            </a:endParaRPr>
          </a:p>
          <a:p>
            <a:pPr indent="-342900" lvl="0" marL="342900" marR="0" rtl="0" algn="l">
              <a:spcBef>
                <a:spcPts val="0"/>
              </a:spcBef>
              <a:spcAft>
                <a:spcPts val="0"/>
              </a:spcAft>
              <a:buClr>
                <a:srgbClr val="2A1F1A"/>
              </a:buClr>
              <a:buSzPts val="1800"/>
              <a:buFont typeface="Arial"/>
              <a:buAutoNum type="arabicPeriod"/>
            </a:pPr>
            <a:r>
              <a:rPr lang="en-US" sz="1800">
                <a:solidFill>
                  <a:srgbClr val="2A1F1A"/>
                </a:solidFill>
                <a:latin typeface="Gill Sans"/>
                <a:ea typeface="Gill Sans"/>
                <a:cs typeface="Gill Sans"/>
                <a:sym typeface="Gill Sans"/>
              </a:rPr>
              <a:t>Latin and R&amp;B/Soul also pair with Rock, suggesting potential for cross-genre promotions. </a:t>
            </a:r>
            <a:endParaRPr/>
          </a:p>
          <a:p>
            <a:pPr indent="0" lvl="0" marL="0" marR="0" rtl="0" algn="l">
              <a:spcBef>
                <a:spcPts val="0"/>
              </a:spcBef>
              <a:spcAft>
                <a:spcPts val="0"/>
              </a:spcAft>
              <a:buNone/>
            </a:pPr>
            <a:r>
              <a:t/>
            </a:r>
            <a:endParaRPr sz="1800">
              <a:solidFill>
                <a:schemeClr val="dk1"/>
              </a:solidFill>
              <a:highlight>
                <a:srgbClr val="FFF4ED"/>
              </a:highlight>
              <a:latin typeface="Gill Sans"/>
              <a:ea typeface="Gill Sans"/>
              <a:cs typeface="Gill Sans"/>
              <a:sym typeface="Gill Sans"/>
            </a:endParaRPr>
          </a:p>
        </p:txBody>
      </p:sp>
      <p:pic>
        <p:nvPicPr>
          <p:cNvPr descr="A screenshot of a music list&#10;&#10;Description automatically generated" id="216" name="Google Shape;216;p28"/>
          <p:cNvPicPr preferRelativeResize="0"/>
          <p:nvPr/>
        </p:nvPicPr>
        <p:blipFill rotWithShape="1">
          <a:blip r:embed="rId4">
            <a:alphaModFix/>
          </a:blip>
          <a:srcRect b="0" l="0" r="0" t="0"/>
          <a:stretch/>
        </p:blipFill>
        <p:spPr>
          <a:xfrm>
            <a:off x="6751968" y="981136"/>
            <a:ext cx="4370192" cy="2920365"/>
          </a:xfrm>
          <a:prstGeom prst="rect">
            <a:avLst/>
          </a:prstGeom>
          <a:noFill/>
          <a:ln>
            <a:noFill/>
          </a:ln>
        </p:spPr>
      </p:pic>
      <p:sp>
        <p:nvSpPr>
          <p:cNvPr id="217" name="Google Shape;217;p28"/>
          <p:cNvSpPr txBox="1"/>
          <p:nvPr/>
        </p:nvSpPr>
        <p:spPr>
          <a:xfrm>
            <a:off x="6320222" y="4177145"/>
            <a:ext cx="5476800" cy="2308800"/>
          </a:xfrm>
          <a:prstGeom prst="rect">
            <a:avLst/>
          </a:prstGeom>
          <a:noFill/>
          <a:ln>
            <a:noFill/>
          </a:ln>
        </p:spPr>
        <p:txBody>
          <a:bodyPr anchorCtr="0" anchor="t" bIns="45700" lIns="91425" spcFirstLastPara="1" rIns="91425" wrap="square" tIns="45700">
            <a:spAutoFit/>
          </a:bodyPr>
          <a:lstStyle/>
          <a:p>
            <a:pPr indent="-342900" lvl="5" marL="342900" marR="0" rtl="0" algn="l">
              <a:spcBef>
                <a:spcPts val="0"/>
              </a:spcBef>
              <a:spcAft>
                <a:spcPts val="0"/>
              </a:spcAft>
              <a:buClr>
                <a:srgbClr val="002060"/>
              </a:buClr>
              <a:buSzPts val="1800"/>
              <a:buFont typeface="Arial"/>
              <a:buAutoNum type="arabicPeriod"/>
            </a:pPr>
            <a:r>
              <a:rPr b="0" i="0" lang="en-US" sz="1800" u="none" cap="none" strike="noStrike">
                <a:solidFill>
                  <a:srgbClr val="002060"/>
                </a:solidFill>
                <a:latin typeface="Gill Sans"/>
                <a:ea typeface="Gill Sans"/>
                <a:cs typeface="Gill Sans"/>
                <a:sym typeface="Gill Sans"/>
              </a:rPr>
              <a:t>Green Day and Led Zeppelin, as well as Nirvana and The Rolling Stones, are often bought together, showing cross-genre appeal.</a:t>
            </a:r>
            <a:endParaRPr/>
          </a:p>
          <a:p>
            <a:pPr indent="-228600" lvl="5" marL="342900" marR="0" rtl="0" algn="l">
              <a:spcBef>
                <a:spcPts val="0"/>
              </a:spcBef>
              <a:spcAft>
                <a:spcPts val="0"/>
              </a:spcAft>
              <a:buClr>
                <a:schemeClr val="dk1"/>
              </a:buClr>
              <a:buSzPts val="1800"/>
              <a:buFont typeface="Arial"/>
              <a:buNone/>
            </a:pPr>
            <a:r>
              <a:t/>
            </a:r>
            <a:endParaRPr b="0" i="0" sz="1800" u="none" cap="none" strike="noStrike">
              <a:solidFill>
                <a:srgbClr val="002060"/>
              </a:solidFill>
              <a:latin typeface="Gill Sans"/>
              <a:ea typeface="Gill Sans"/>
              <a:cs typeface="Gill Sans"/>
              <a:sym typeface="Gill Sans"/>
            </a:endParaRPr>
          </a:p>
          <a:p>
            <a:pPr indent="-342900" lvl="5" marL="342900" marR="0" rtl="0" algn="l">
              <a:spcBef>
                <a:spcPts val="0"/>
              </a:spcBef>
              <a:spcAft>
                <a:spcPts val="0"/>
              </a:spcAft>
              <a:buClr>
                <a:srgbClr val="002060"/>
              </a:buClr>
              <a:buSzPts val="1800"/>
              <a:buFont typeface="Arial"/>
              <a:buAutoNum type="arabicPeriod"/>
            </a:pPr>
            <a:r>
              <a:rPr b="0" i="0" lang="en-US" sz="1800" u="none" cap="none" strike="noStrike">
                <a:solidFill>
                  <a:srgbClr val="002060"/>
                </a:solidFill>
                <a:latin typeface="Gill Sans"/>
                <a:ea typeface="Gill Sans"/>
                <a:cs typeface="Gill Sans"/>
                <a:sym typeface="Gill Sans"/>
              </a:rPr>
              <a:t>Co-purchases of artists like System Of A Down with Foo Fighters and Queen with The Police highlight popular listener combinations.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ctrTitle"/>
          </p:nvPr>
        </p:nvSpPr>
        <p:spPr>
          <a:xfrm>
            <a:off x="1587973" y="-1220737"/>
            <a:ext cx="6555140" cy="5029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b="1" lang="en-US" sz="2800" cap="none"/>
              <a:t>CONTINUING LAST INSIGHT…</a:t>
            </a:r>
            <a:br>
              <a:rPr b="1" lang="en-US" sz="2800" cap="none"/>
            </a:br>
            <a:endParaRPr sz="2800"/>
          </a:p>
        </p:txBody>
      </p:sp>
      <p:pic>
        <p:nvPicPr>
          <p:cNvPr descr="A screenshot of a music album&#10;&#10;Description automatically generated" id="223" name="Google Shape;223;p29"/>
          <p:cNvPicPr preferRelativeResize="0"/>
          <p:nvPr/>
        </p:nvPicPr>
        <p:blipFill rotWithShape="1">
          <a:blip r:embed="rId3">
            <a:alphaModFix/>
          </a:blip>
          <a:srcRect b="0" l="0" r="0" t="0"/>
          <a:stretch/>
        </p:blipFill>
        <p:spPr>
          <a:xfrm>
            <a:off x="127935" y="1748155"/>
            <a:ext cx="5733415" cy="3361690"/>
          </a:xfrm>
          <a:prstGeom prst="rect">
            <a:avLst/>
          </a:prstGeom>
          <a:noFill/>
          <a:ln>
            <a:noFill/>
          </a:ln>
        </p:spPr>
      </p:pic>
      <p:sp>
        <p:nvSpPr>
          <p:cNvPr id="224" name="Google Shape;224;p29"/>
          <p:cNvSpPr txBox="1"/>
          <p:nvPr/>
        </p:nvSpPr>
        <p:spPr>
          <a:xfrm>
            <a:off x="6134104" y="2274612"/>
            <a:ext cx="6094200" cy="23088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2A1F1A"/>
              </a:buClr>
              <a:buSzPts val="1800"/>
              <a:buFont typeface="Arial"/>
              <a:buAutoNum type="arabicPeriod"/>
            </a:pPr>
            <a:r>
              <a:rPr lang="en-US" sz="1800">
                <a:solidFill>
                  <a:srgbClr val="2A1F1A"/>
                </a:solidFill>
                <a:latin typeface="Gill Sans"/>
                <a:ea typeface="Gill Sans"/>
                <a:cs typeface="Gill Sans"/>
                <a:sym typeface="Gill Sans"/>
              </a:rPr>
              <a:t>"</a:t>
            </a:r>
            <a:r>
              <a:rPr b="1" lang="en-US" sz="1800">
                <a:solidFill>
                  <a:srgbClr val="2A1F1A"/>
                </a:solidFill>
                <a:latin typeface="Gill Sans"/>
                <a:ea typeface="Gill Sans"/>
                <a:cs typeface="Gill Sans"/>
                <a:sym typeface="Gill Sans"/>
              </a:rPr>
              <a:t>Mezmerize" is often paired with classic rock albums like "Are You Experienced?" and "The Police Greatest Hits," showing broad appeal.</a:t>
            </a:r>
            <a:endParaRPr/>
          </a:p>
          <a:p>
            <a:pPr indent="-228600" lvl="0" marL="342900" marR="0" rtl="0" algn="l">
              <a:lnSpc>
                <a:spcPct val="100000"/>
              </a:lnSpc>
              <a:spcBef>
                <a:spcPts val="0"/>
              </a:spcBef>
              <a:spcAft>
                <a:spcPts val="0"/>
              </a:spcAft>
              <a:buClr>
                <a:schemeClr val="dk1"/>
              </a:buClr>
              <a:buSzPts val="1800"/>
              <a:buFont typeface="Arial"/>
              <a:buNone/>
            </a:pPr>
            <a:r>
              <a:t/>
            </a:r>
            <a:endParaRPr b="1" sz="1800">
              <a:solidFill>
                <a:srgbClr val="2A1F1A"/>
              </a:solidFill>
              <a:latin typeface="Gill Sans"/>
              <a:ea typeface="Gill Sans"/>
              <a:cs typeface="Gill Sans"/>
              <a:sym typeface="Gill Sans"/>
            </a:endParaRPr>
          </a:p>
          <a:p>
            <a:pPr indent="-342900" lvl="0" marL="342900" marR="0" rtl="0" algn="l">
              <a:lnSpc>
                <a:spcPct val="100000"/>
              </a:lnSpc>
              <a:spcBef>
                <a:spcPts val="0"/>
              </a:spcBef>
              <a:spcAft>
                <a:spcPts val="0"/>
              </a:spcAft>
              <a:buClr>
                <a:srgbClr val="2A1F1A"/>
              </a:buClr>
              <a:buSzPts val="1800"/>
              <a:buFont typeface="Arial"/>
              <a:buAutoNum type="arabicPeriod"/>
            </a:pPr>
            <a:r>
              <a:rPr b="1" lang="en-US" sz="1800">
                <a:solidFill>
                  <a:srgbClr val="2A1F1A"/>
                </a:solidFill>
                <a:latin typeface="Gill Sans"/>
                <a:ea typeface="Gill Sans"/>
                <a:cs typeface="Gill Sans"/>
                <a:sym typeface="Gill Sans"/>
              </a:rPr>
              <a:t>Frequent co-purchases of "The Police Greatest Hits" with "My Generation" and "Big Ones" with "Back to Black" indicate strong cross-genre interests.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ctrTitle"/>
          </p:nvPr>
        </p:nvSpPr>
        <p:spPr>
          <a:xfrm>
            <a:off x="770451" y="-2047010"/>
            <a:ext cx="10360152" cy="5029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Arial"/>
              <a:buNone/>
            </a:pPr>
            <a:r>
              <a:rPr b="1" lang="en-US" sz="2400" u="sng" cap="none"/>
              <a:t>CUSTOMER PURCHASING BEHAVIORS BY REGION</a:t>
            </a:r>
            <a:endParaRPr sz="2400" u="sng"/>
          </a:p>
        </p:txBody>
      </p:sp>
      <p:pic>
        <p:nvPicPr>
          <p:cNvPr id="230" name="Google Shape;230;p30"/>
          <p:cNvPicPr preferRelativeResize="0"/>
          <p:nvPr/>
        </p:nvPicPr>
        <p:blipFill rotWithShape="1">
          <a:blip r:embed="rId3">
            <a:alphaModFix/>
          </a:blip>
          <a:srcRect b="0" l="0" r="0" t="0"/>
          <a:stretch/>
        </p:blipFill>
        <p:spPr>
          <a:xfrm>
            <a:off x="5667693" y="1228845"/>
            <a:ext cx="6317830" cy="4002596"/>
          </a:xfrm>
          <a:prstGeom prst="rect">
            <a:avLst/>
          </a:prstGeom>
          <a:noFill/>
          <a:ln>
            <a:noFill/>
          </a:ln>
        </p:spPr>
      </p:pic>
      <p:sp>
        <p:nvSpPr>
          <p:cNvPr id="231" name="Google Shape;231;p30"/>
          <p:cNvSpPr txBox="1"/>
          <p:nvPr/>
        </p:nvSpPr>
        <p:spPr>
          <a:xfrm>
            <a:off x="324715" y="1056045"/>
            <a:ext cx="3675900" cy="403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ill Sans"/>
              <a:buNone/>
            </a:pPr>
            <a:r>
              <a:t/>
            </a:r>
            <a:endParaRPr b="1" sz="2000" u="none" cap="none" strike="noStrike">
              <a:solidFill>
                <a:srgbClr val="171312"/>
              </a:solidFill>
              <a:latin typeface="Arial"/>
              <a:ea typeface="Arial"/>
              <a:cs typeface="Arial"/>
              <a:sym typeface="Arial"/>
            </a:endParaRPr>
          </a:p>
          <a:p>
            <a:pPr indent="-342900" lvl="0" marL="342900" marR="0" rtl="0" algn="l">
              <a:lnSpc>
                <a:spcPct val="100000"/>
              </a:lnSpc>
              <a:spcBef>
                <a:spcPts val="0"/>
              </a:spcBef>
              <a:spcAft>
                <a:spcPts val="0"/>
              </a:spcAft>
              <a:buClr>
                <a:srgbClr val="171312"/>
              </a:buClr>
              <a:buSzPts val="1800"/>
              <a:buFont typeface="Arial"/>
              <a:buAutoNum type="arabicPeriod"/>
            </a:pPr>
            <a:r>
              <a:rPr b="1" lang="en-US" sz="1800">
                <a:solidFill>
                  <a:srgbClr val="171312"/>
                </a:solidFill>
                <a:latin typeface="Gill Sans"/>
                <a:ea typeface="Gill Sans"/>
                <a:cs typeface="Gill Sans"/>
                <a:sym typeface="Gill Sans"/>
              </a:rPr>
              <a:t>High order value and frequency in Prague, Mountain View, and London: Ideal for premium products.</a:t>
            </a:r>
            <a:endParaRPr/>
          </a:p>
          <a:p>
            <a:pPr indent="-228600" lvl="0" marL="342900" marR="0" rtl="0" algn="l">
              <a:lnSpc>
                <a:spcPct val="100000"/>
              </a:lnSpc>
              <a:spcBef>
                <a:spcPts val="0"/>
              </a:spcBef>
              <a:spcAft>
                <a:spcPts val="0"/>
              </a:spcAft>
              <a:buClr>
                <a:schemeClr val="dk1"/>
              </a:buClr>
              <a:buSzPts val="1800"/>
              <a:buFont typeface="Arial"/>
              <a:buNone/>
            </a:pPr>
            <a:r>
              <a:t/>
            </a:r>
            <a:endParaRPr b="1" sz="1800">
              <a:solidFill>
                <a:srgbClr val="171312"/>
              </a:solidFill>
              <a:latin typeface="Gill Sans"/>
              <a:ea typeface="Gill Sans"/>
              <a:cs typeface="Gill Sans"/>
              <a:sym typeface="Gill Sans"/>
            </a:endParaRPr>
          </a:p>
          <a:p>
            <a:pPr indent="-342900" lvl="0" marL="342900" marR="0" rtl="0" algn="l">
              <a:lnSpc>
                <a:spcPct val="100000"/>
              </a:lnSpc>
              <a:spcBef>
                <a:spcPts val="0"/>
              </a:spcBef>
              <a:spcAft>
                <a:spcPts val="0"/>
              </a:spcAft>
              <a:buClr>
                <a:srgbClr val="171312"/>
              </a:buClr>
              <a:buSzPts val="1800"/>
              <a:buFont typeface="Arial"/>
              <a:buAutoNum type="arabicPeriod"/>
            </a:pPr>
            <a:r>
              <a:rPr b="1" lang="en-US" sz="1800">
                <a:solidFill>
                  <a:srgbClr val="171312"/>
                </a:solidFill>
                <a:latin typeface="Gill Sans"/>
                <a:ea typeface="Gill Sans"/>
                <a:cs typeface="Gill Sans"/>
                <a:sym typeface="Gill Sans"/>
              </a:rPr>
              <a:t>Moderate in São Paulo and Berlin: Focus on retention and repeat purchases.</a:t>
            </a:r>
            <a:endParaRPr/>
          </a:p>
          <a:p>
            <a:pPr indent="-228600" lvl="0" marL="342900" marR="0" rtl="0" algn="l">
              <a:lnSpc>
                <a:spcPct val="100000"/>
              </a:lnSpc>
              <a:spcBef>
                <a:spcPts val="0"/>
              </a:spcBef>
              <a:spcAft>
                <a:spcPts val="0"/>
              </a:spcAft>
              <a:buClr>
                <a:schemeClr val="dk1"/>
              </a:buClr>
              <a:buSzPts val="1800"/>
              <a:buFont typeface="Arial"/>
              <a:buNone/>
            </a:pPr>
            <a:r>
              <a:t/>
            </a:r>
            <a:endParaRPr b="1" sz="1800">
              <a:solidFill>
                <a:srgbClr val="171312"/>
              </a:solidFill>
              <a:latin typeface="Gill Sans"/>
              <a:ea typeface="Gill Sans"/>
              <a:cs typeface="Gill Sans"/>
              <a:sym typeface="Gill Sans"/>
            </a:endParaRPr>
          </a:p>
          <a:p>
            <a:pPr indent="-342900" lvl="0" marL="342900" marR="0" rtl="0" algn="l">
              <a:lnSpc>
                <a:spcPct val="100000"/>
              </a:lnSpc>
              <a:spcBef>
                <a:spcPts val="0"/>
              </a:spcBef>
              <a:spcAft>
                <a:spcPts val="0"/>
              </a:spcAft>
              <a:buClr>
                <a:srgbClr val="171312"/>
              </a:buClr>
              <a:buSzPts val="1800"/>
              <a:buFont typeface="Arial"/>
              <a:buAutoNum type="arabicPeriod"/>
            </a:pPr>
            <a:r>
              <a:rPr b="1" lang="en-US" sz="1800">
                <a:solidFill>
                  <a:srgbClr val="171312"/>
                </a:solidFill>
                <a:latin typeface="Gill Sans"/>
                <a:ea typeface="Gill Sans"/>
                <a:cs typeface="Gill Sans"/>
                <a:sym typeface="Gill Sans"/>
              </a:rPr>
              <a:t>Low in Edmonton and Copenhagen: Use promotions to boost sales.</a:t>
            </a:r>
            <a:endParaRPr/>
          </a:p>
          <a:p>
            <a:pPr indent="0" lvl="0" marL="0" marR="0" rtl="0" algn="l">
              <a:lnSpc>
                <a:spcPct val="100000"/>
              </a:lnSpc>
              <a:spcBef>
                <a:spcPts val="0"/>
              </a:spcBef>
              <a:spcAft>
                <a:spcPts val="0"/>
              </a:spcAft>
              <a:buClr>
                <a:schemeClr val="dk1"/>
              </a:buClr>
              <a:buSzPts val="2000"/>
              <a:buFont typeface="Gill Sans"/>
              <a:buNone/>
            </a:pPr>
            <a:r>
              <a:t/>
            </a:r>
            <a:endParaRPr b="1" sz="2000" u="none" cap="none" strike="noStrike">
              <a:solidFill>
                <a:srgbClr val="17131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ctrTitle"/>
          </p:nvPr>
        </p:nvSpPr>
        <p:spPr>
          <a:xfrm>
            <a:off x="2962933" y="0"/>
            <a:ext cx="5723867" cy="123651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b="1" lang="en-US" sz="2800" u="sng" cap="none"/>
              <a:t>CONCLUSION</a:t>
            </a:r>
            <a:endParaRPr sz="2800" u="sng"/>
          </a:p>
        </p:txBody>
      </p:sp>
      <p:sp>
        <p:nvSpPr>
          <p:cNvPr id="237" name="Google Shape;237;p31"/>
          <p:cNvSpPr txBox="1"/>
          <p:nvPr/>
        </p:nvSpPr>
        <p:spPr>
          <a:xfrm>
            <a:off x="384464" y="948690"/>
            <a:ext cx="11346900" cy="5910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Arial"/>
              <a:buAutoNum type="arabicPeriod"/>
            </a:pPr>
            <a:r>
              <a:rPr b="1" lang="en-US" sz="1800" u="none" cap="none" strike="noStrike">
                <a:solidFill>
                  <a:schemeClr val="dk1"/>
                </a:solidFill>
                <a:latin typeface="Arial"/>
                <a:ea typeface="Arial"/>
                <a:cs typeface="Arial"/>
                <a:sym typeface="Arial"/>
              </a:rPr>
              <a:t>Data Integrity</a:t>
            </a:r>
            <a:r>
              <a:rPr b="1" lang="en-US" sz="1800" u="none" cap="none" strike="noStrike">
                <a:solidFill>
                  <a:schemeClr val="dk1"/>
                </a:solidFill>
              </a:rPr>
              <a:t>: Null values and duplicates were addressed to ensure data accuracy across the Chinook database.</a:t>
            </a:r>
            <a:endParaRPr b="1"/>
          </a:p>
          <a:p>
            <a:pPr indent="-228600" lvl="0" marL="342900" marR="0" rtl="0" algn="l">
              <a:lnSpc>
                <a:spcPct val="100000"/>
              </a:lnSpc>
              <a:spcBef>
                <a:spcPts val="0"/>
              </a:spcBef>
              <a:spcAft>
                <a:spcPts val="0"/>
              </a:spcAft>
              <a:buClr>
                <a:schemeClr val="dk1"/>
              </a:buClr>
              <a:buSzPts val="1800"/>
              <a:buFont typeface="Arial"/>
              <a:buNone/>
            </a:pPr>
            <a:r>
              <a:t/>
            </a:r>
            <a:endParaRPr b="1" sz="1800" u="none" cap="none" strike="noStrike">
              <a:solidFill>
                <a:schemeClr val="dk1"/>
              </a:solidFill>
            </a:endParaRPr>
          </a:p>
          <a:p>
            <a:pPr indent="-342900" lvl="0" marL="342900" marR="0" rtl="0" algn="l">
              <a:lnSpc>
                <a:spcPct val="100000"/>
              </a:lnSpc>
              <a:spcBef>
                <a:spcPts val="0"/>
              </a:spcBef>
              <a:spcAft>
                <a:spcPts val="0"/>
              </a:spcAft>
              <a:buClr>
                <a:schemeClr val="dk1"/>
              </a:buClr>
              <a:buSzPts val="1800"/>
              <a:buFont typeface="Arial"/>
              <a:buAutoNum type="arabicPeriod"/>
            </a:pPr>
            <a:r>
              <a:rPr b="1" lang="en-US" sz="1800" u="none" cap="none" strike="noStrike">
                <a:solidFill>
                  <a:schemeClr val="dk1"/>
                </a:solidFill>
                <a:latin typeface="Arial"/>
                <a:ea typeface="Arial"/>
                <a:cs typeface="Arial"/>
                <a:sym typeface="Arial"/>
              </a:rPr>
              <a:t>Top Performers</a:t>
            </a:r>
            <a:r>
              <a:rPr b="1" lang="en-US" sz="1800" u="none" cap="none" strike="noStrike">
                <a:solidFill>
                  <a:schemeClr val="dk1"/>
                </a:solidFill>
              </a:rPr>
              <a:t>: Rock is the most popular genrAe, particularly in the USA. Focusing on Rock music can enhance market engagement.</a:t>
            </a:r>
            <a:endParaRPr b="1"/>
          </a:p>
          <a:p>
            <a:pPr indent="-228600" lvl="0" marL="342900" marR="0" rtl="0" algn="l">
              <a:lnSpc>
                <a:spcPct val="100000"/>
              </a:lnSpc>
              <a:spcBef>
                <a:spcPts val="0"/>
              </a:spcBef>
              <a:spcAft>
                <a:spcPts val="0"/>
              </a:spcAft>
              <a:buClr>
                <a:schemeClr val="dk1"/>
              </a:buClr>
              <a:buSzPts val="1800"/>
              <a:buFont typeface="Arial"/>
              <a:buNone/>
            </a:pPr>
            <a:r>
              <a:t/>
            </a:r>
            <a:endParaRPr b="1" sz="1800" u="none" cap="none" strike="noStrike">
              <a:solidFill>
                <a:schemeClr val="dk1"/>
              </a:solidFill>
            </a:endParaRPr>
          </a:p>
          <a:p>
            <a:pPr indent="-342900" lvl="0" marL="342900" marR="0" rtl="0" algn="l">
              <a:lnSpc>
                <a:spcPct val="100000"/>
              </a:lnSpc>
              <a:spcBef>
                <a:spcPts val="0"/>
              </a:spcBef>
              <a:spcAft>
                <a:spcPts val="0"/>
              </a:spcAft>
              <a:buClr>
                <a:schemeClr val="dk1"/>
              </a:buClr>
              <a:buSzPts val="1800"/>
              <a:buFont typeface="Arial"/>
              <a:buAutoNum type="arabicPeriod"/>
            </a:pPr>
            <a:r>
              <a:rPr b="1" lang="en-US" sz="1800" u="none" cap="none" strike="noStrike">
                <a:solidFill>
                  <a:schemeClr val="dk1"/>
                </a:solidFill>
                <a:latin typeface="Arial"/>
                <a:ea typeface="Arial"/>
                <a:cs typeface="Arial"/>
                <a:sym typeface="Arial"/>
              </a:rPr>
              <a:t>Customer Behavior</a:t>
            </a:r>
            <a:r>
              <a:rPr b="1" lang="en-US" sz="1800" u="none" cap="none" strike="noStrike">
                <a:solidFill>
                  <a:schemeClr val="dk1"/>
                </a:solidFill>
              </a:rPr>
              <a:t>: Long-term customers show higher spending, indicating strong loyalty. New customers have growth potential through personalized promotions.</a:t>
            </a:r>
            <a:endParaRPr b="1"/>
          </a:p>
          <a:p>
            <a:pPr indent="-228600" lvl="0" marL="342900" marR="0" rtl="0" algn="l">
              <a:lnSpc>
                <a:spcPct val="100000"/>
              </a:lnSpc>
              <a:spcBef>
                <a:spcPts val="0"/>
              </a:spcBef>
              <a:spcAft>
                <a:spcPts val="0"/>
              </a:spcAft>
              <a:buClr>
                <a:schemeClr val="dk1"/>
              </a:buClr>
              <a:buSzPts val="1800"/>
              <a:buFont typeface="Arial"/>
              <a:buNone/>
            </a:pPr>
            <a:r>
              <a:t/>
            </a:r>
            <a:endParaRPr b="1" sz="1800" u="none" cap="none" strike="noStrike">
              <a:solidFill>
                <a:schemeClr val="dk1"/>
              </a:solidFill>
            </a:endParaRPr>
          </a:p>
          <a:p>
            <a:pPr indent="-342900" lvl="0" marL="342900" marR="0" rtl="0" algn="l">
              <a:lnSpc>
                <a:spcPct val="100000"/>
              </a:lnSpc>
              <a:spcBef>
                <a:spcPts val="0"/>
              </a:spcBef>
              <a:spcAft>
                <a:spcPts val="0"/>
              </a:spcAft>
              <a:buClr>
                <a:schemeClr val="dk1"/>
              </a:buClr>
              <a:buSzPts val="1800"/>
              <a:buFont typeface="Arial"/>
              <a:buAutoNum type="arabicPeriod"/>
            </a:pPr>
            <a:r>
              <a:rPr b="1" lang="en-US" sz="1800" u="none" cap="none" strike="noStrike">
                <a:solidFill>
                  <a:schemeClr val="dk1"/>
                </a:solidFill>
                <a:latin typeface="Arial"/>
                <a:ea typeface="Arial"/>
                <a:cs typeface="Arial"/>
                <a:sym typeface="Arial"/>
              </a:rPr>
              <a:t>Market Analysis</a:t>
            </a:r>
            <a:r>
              <a:rPr b="1" lang="en-US" sz="1800" u="none" cap="none" strike="noStrike">
                <a:solidFill>
                  <a:schemeClr val="dk1"/>
                </a:solidFill>
              </a:rPr>
              <a:t>: Rock music dominates globally, except in regions like Brazil, which favor Alternative &amp; Punk and Metal.</a:t>
            </a:r>
            <a:endParaRPr b="1"/>
          </a:p>
          <a:p>
            <a:pPr indent="-228600" lvl="0" marL="342900" marR="0" rtl="0" algn="l">
              <a:lnSpc>
                <a:spcPct val="100000"/>
              </a:lnSpc>
              <a:spcBef>
                <a:spcPts val="0"/>
              </a:spcBef>
              <a:spcAft>
                <a:spcPts val="0"/>
              </a:spcAft>
              <a:buClr>
                <a:schemeClr val="dk1"/>
              </a:buClr>
              <a:buSzPts val="1800"/>
              <a:buFont typeface="Arial"/>
              <a:buNone/>
            </a:pPr>
            <a:r>
              <a:t/>
            </a:r>
            <a:endParaRPr b="1" sz="1800" u="none" cap="none" strike="noStrike">
              <a:solidFill>
                <a:schemeClr val="dk1"/>
              </a:solidFill>
            </a:endParaRPr>
          </a:p>
          <a:p>
            <a:pPr indent="-342900" lvl="0" marL="342900" marR="0" rtl="0" algn="l">
              <a:lnSpc>
                <a:spcPct val="100000"/>
              </a:lnSpc>
              <a:spcBef>
                <a:spcPts val="0"/>
              </a:spcBef>
              <a:spcAft>
                <a:spcPts val="0"/>
              </a:spcAft>
              <a:buClr>
                <a:schemeClr val="dk1"/>
              </a:buClr>
              <a:buSzPts val="1800"/>
              <a:buFont typeface="Arial"/>
              <a:buAutoNum type="arabicPeriod"/>
            </a:pPr>
            <a:r>
              <a:rPr b="1" lang="en-US" sz="1800" u="none" cap="none" strike="noStrike">
                <a:solidFill>
                  <a:schemeClr val="dk1"/>
                </a:solidFill>
                <a:latin typeface="Arial"/>
                <a:ea typeface="Arial"/>
                <a:cs typeface="Arial"/>
                <a:sym typeface="Arial"/>
              </a:rPr>
              <a:t>Product Affinity</a:t>
            </a:r>
            <a:r>
              <a:rPr b="1" lang="en-US" sz="1800" u="none" cap="none" strike="noStrike">
                <a:solidFill>
                  <a:schemeClr val="dk1"/>
                </a:solidFill>
              </a:rPr>
              <a:t>: Identified popular genres and artists can guide cross-selling and bundling strategies.</a:t>
            </a:r>
            <a:endParaRPr b="1"/>
          </a:p>
          <a:p>
            <a:pPr indent="-228600" lvl="0" marL="342900" marR="0" rtl="0" algn="l">
              <a:lnSpc>
                <a:spcPct val="100000"/>
              </a:lnSpc>
              <a:spcBef>
                <a:spcPts val="0"/>
              </a:spcBef>
              <a:spcAft>
                <a:spcPts val="0"/>
              </a:spcAft>
              <a:buClr>
                <a:schemeClr val="dk1"/>
              </a:buClr>
              <a:buSzPts val="1800"/>
              <a:buFont typeface="Arial"/>
              <a:buNone/>
            </a:pPr>
            <a:r>
              <a:t/>
            </a:r>
            <a:endParaRPr b="1" sz="1800" u="none" cap="none" strike="noStrike">
              <a:solidFill>
                <a:schemeClr val="dk1"/>
              </a:solidFill>
            </a:endParaRPr>
          </a:p>
          <a:p>
            <a:pPr indent="-342900" lvl="0" marL="342900" marR="0" rtl="0" algn="l">
              <a:lnSpc>
                <a:spcPct val="100000"/>
              </a:lnSpc>
              <a:spcBef>
                <a:spcPts val="0"/>
              </a:spcBef>
              <a:spcAft>
                <a:spcPts val="0"/>
              </a:spcAft>
              <a:buClr>
                <a:schemeClr val="dk1"/>
              </a:buClr>
              <a:buSzPts val="1800"/>
              <a:buFont typeface="Arial"/>
              <a:buAutoNum type="arabicPeriod"/>
            </a:pPr>
            <a:r>
              <a:rPr b="1" lang="en-US" sz="1800" u="none" cap="none" strike="noStrike">
                <a:solidFill>
                  <a:schemeClr val="dk1"/>
                </a:solidFill>
                <a:latin typeface="Arial"/>
                <a:ea typeface="Arial"/>
                <a:cs typeface="Arial"/>
                <a:sym typeface="Arial"/>
              </a:rPr>
              <a:t>Risk Management</a:t>
            </a:r>
            <a:r>
              <a:rPr b="1" lang="en-US" sz="1800" u="none" cap="none" strike="noStrike">
                <a:solidFill>
                  <a:schemeClr val="dk1"/>
                </a:solidFill>
              </a:rPr>
              <a:t>: High-value customers need tailored engagement to prevent churn. Predictive models can identify at-risk customers.</a:t>
            </a:r>
            <a:endParaRPr b="1"/>
          </a:p>
          <a:p>
            <a:pPr indent="-228600" lvl="0" marL="342900" marR="0" rtl="0" algn="l">
              <a:lnSpc>
                <a:spcPct val="100000"/>
              </a:lnSpc>
              <a:spcBef>
                <a:spcPts val="0"/>
              </a:spcBef>
              <a:spcAft>
                <a:spcPts val="0"/>
              </a:spcAft>
              <a:buClr>
                <a:schemeClr val="dk1"/>
              </a:buClr>
              <a:buSzPts val="1800"/>
              <a:buFont typeface="Arial"/>
              <a:buNone/>
            </a:pPr>
            <a:r>
              <a:t/>
            </a:r>
            <a:endParaRPr b="1" sz="1800" u="none" cap="none" strike="noStrike">
              <a:solidFill>
                <a:schemeClr val="dk1"/>
              </a:solidFill>
            </a:endParaRPr>
          </a:p>
          <a:p>
            <a:pPr indent="-342900" lvl="0" marL="342900" marR="0" rtl="0" algn="l">
              <a:lnSpc>
                <a:spcPct val="100000"/>
              </a:lnSpc>
              <a:spcBef>
                <a:spcPts val="0"/>
              </a:spcBef>
              <a:spcAft>
                <a:spcPts val="0"/>
              </a:spcAft>
              <a:buClr>
                <a:schemeClr val="dk1"/>
              </a:buClr>
              <a:buSzPts val="1800"/>
              <a:buFont typeface="Arial"/>
              <a:buAutoNum type="arabicPeriod"/>
            </a:pPr>
            <a:r>
              <a:rPr b="1" lang="en-US" sz="1800" u="none" cap="none" strike="noStrike">
                <a:solidFill>
                  <a:schemeClr val="dk1"/>
                </a:solidFill>
                <a:latin typeface="Arial"/>
                <a:ea typeface="Arial"/>
                <a:cs typeface="Arial"/>
                <a:sym typeface="Arial"/>
              </a:rPr>
              <a:t>Recommendations</a:t>
            </a:r>
            <a:r>
              <a:rPr b="1" lang="en-US" sz="1800" u="none" cap="none" strike="noStrike">
                <a:solidFill>
                  <a:schemeClr val="dk1"/>
                </a:solidFill>
              </a:rPr>
              <a:t>: Focus on high-performing genres, implement loyalty programs, and use data-driven insights for targeted marketing. </a:t>
            </a:r>
            <a:endParaRPr b="1"/>
          </a:p>
          <a:p>
            <a:pPr indent="0" lvl="0" marL="0" marR="0" rtl="0" algn="l">
              <a:spcBef>
                <a:spcPts val="0"/>
              </a:spcBef>
              <a:spcAft>
                <a:spcPts val="0"/>
              </a:spcAft>
              <a:buNone/>
            </a:pPr>
            <a:r>
              <a:t/>
            </a:r>
            <a:endParaRPr b="1" sz="18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ctrTitle"/>
          </p:nvPr>
        </p:nvSpPr>
        <p:spPr>
          <a:xfrm>
            <a:off x="915924" y="914400"/>
            <a:ext cx="10360152" cy="5029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42D06"/>
              </a:buClr>
              <a:buSzPts val="4800"/>
              <a:buFont typeface="Arial"/>
              <a:buNone/>
            </a:pPr>
            <a:r>
              <a:rPr b="1" lang="en-US" sz="4800">
                <a:solidFill>
                  <a:srgbClr val="742D06"/>
                </a:solidFill>
              </a:rPr>
              <a:t>THANK YOU</a:t>
            </a:r>
            <a:br>
              <a:rPr b="1" lang="en-US" sz="4800">
                <a:solidFill>
                  <a:srgbClr val="742D06"/>
                </a:solidFill>
              </a:rPr>
            </a:br>
            <a:endParaRPr b="1">
              <a:solidFill>
                <a:srgbClr val="742D0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1001467" y="914400"/>
            <a:ext cx="5641848" cy="502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BEBE3"/>
              </a:buClr>
              <a:buSzPts val="3600"/>
              <a:buFont typeface="Arial"/>
              <a:buNone/>
            </a:pPr>
            <a:r>
              <a:rPr b="1" lang="en-US" sz="3600">
                <a:solidFill>
                  <a:srgbClr val="EBEBE3"/>
                </a:solidFill>
              </a:rPr>
              <a:t>agenda</a:t>
            </a:r>
            <a:endParaRPr/>
          </a:p>
        </p:txBody>
      </p:sp>
      <p:graphicFrame>
        <p:nvGraphicFramePr>
          <p:cNvPr id="125" name="Google Shape;125;p17"/>
          <p:cNvGraphicFramePr/>
          <p:nvPr/>
        </p:nvGraphicFramePr>
        <p:xfrm>
          <a:off x="6643315" y="668035"/>
          <a:ext cx="3000000" cy="3000000"/>
        </p:xfrm>
        <a:graphic>
          <a:graphicData uri="http://schemas.openxmlformats.org/drawingml/2006/table">
            <a:tbl>
              <a:tblPr>
                <a:noFill/>
                <a:tableStyleId>{26C310E8-7C40-4386-A506-0EBFE74BABCC}</a:tableStyleId>
              </a:tblPr>
              <a:tblGrid>
                <a:gridCol w="4547225"/>
              </a:tblGrid>
              <a:tr h="751175">
                <a:tc>
                  <a:txBody>
                    <a:bodyPr/>
                    <a:lstStyle/>
                    <a:p>
                      <a:pPr indent="0" lvl="0" marL="0" marR="0" rtl="0" algn="r">
                        <a:lnSpc>
                          <a:spcPct val="100000"/>
                        </a:lnSpc>
                        <a:spcBef>
                          <a:spcPts val="0"/>
                        </a:spcBef>
                        <a:spcAft>
                          <a:spcPts val="0"/>
                        </a:spcAft>
                        <a:buClr>
                          <a:schemeClr val="dk1"/>
                        </a:buClr>
                        <a:buSzPts val="2400"/>
                        <a:buFont typeface="Algerian"/>
                        <a:buNone/>
                      </a:pPr>
                      <a:r>
                        <a:rPr b="1" lang="en-US" sz="2400" u="none" cap="none" strike="noStrike">
                          <a:latin typeface="Algerian"/>
                          <a:ea typeface="Algerian"/>
                          <a:cs typeface="Algerian"/>
                          <a:sym typeface="Algerian"/>
                        </a:rPr>
                        <a:t>INTRODUCTION</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758925">
                <a:tc>
                  <a:txBody>
                    <a:bodyPr/>
                    <a:lstStyle/>
                    <a:p>
                      <a:pPr indent="0" lvl="0" marL="0" marR="0" rtl="0" algn="r">
                        <a:spcBef>
                          <a:spcPts val="0"/>
                        </a:spcBef>
                        <a:spcAft>
                          <a:spcPts val="0"/>
                        </a:spcAft>
                        <a:buNone/>
                      </a:pPr>
                      <a:r>
                        <a:rPr b="1" lang="en-US" sz="2400" u="none" cap="none" strike="noStrike">
                          <a:latin typeface="Algerian"/>
                          <a:ea typeface="Algerian"/>
                          <a:cs typeface="Algerian"/>
                          <a:sym typeface="Algerian"/>
                        </a:rPr>
                        <a:t>DATABASE SCHEMA </a:t>
                      </a:r>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81300">
                <a:tc>
                  <a:txBody>
                    <a:bodyPr/>
                    <a:lstStyle/>
                    <a:p>
                      <a:pPr indent="0" lvl="0" marL="0" marR="0" rtl="0" algn="r">
                        <a:spcBef>
                          <a:spcPts val="0"/>
                        </a:spcBef>
                        <a:spcAft>
                          <a:spcPts val="0"/>
                        </a:spcAft>
                        <a:buNone/>
                      </a:pPr>
                      <a:r>
                        <a:rPr b="1" lang="en-US" sz="2400" u="none" cap="none" strike="noStrike">
                          <a:latin typeface="Algerian"/>
                          <a:ea typeface="Algerian"/>
                          <a:cs typeface="Algerian"/>
                          <a:sym typeface="Algerian"/>
                        </a:rPr>
                        <a:t>INSIGHTS</a:t>
                      </a:r>
                      <a:endParaRPr/>
                    </a:p>
                    <a:p>
                      <a:pPr indent="0" lvl="0" marL="0" marR="0" rtl="0" algn="r">
                        <a:spcBef>
                          <a:spcPts val="0"/>
                        </a:spcBef>
                        <a:spcAft>
                          <a:spcPts val="0"/>
                        </a:spcAft>
                        <a:buNone/>
                      </a:pPr>
                      <a:r>
                        <a:t/>
                      </a:r>
                      <a:endParaRPr b="0" sz="2400" u="none" cap="none" strike="noStrike"/>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81300">
                <a:tc>
                  <a:txBody>
                    <a:bodyPr/>
                    <a:lstStyle/>
                    <a:p>
                      <a:pPr indent="0" lvl="0" marL="0" marR="0" rtl="0" algn="r">
                        <a:lnSpc>
                          <a:spcPct val="100000"/>
                        </a:lnSpc>
                        <a:spcBef>
                          <a:spcPts val="0"/>
                        </a:spcBef>
                        <a:spcAft>
                          <a:spcPts val="0"/>
                        </a:spcAft>
                        <a:buClr>
                          <a:schemeClr val="dk1"/>
                        </a:buClr>
                        <a:buSzPts val="2400"/>
                        <a:buFont typeface="Algerian"/>
                        <a:buNone/>
                      </a:pPr>
                      <a:r>
                        <a:rPr b="1" lang="en-US" sz="2400" u="none" cap="none" strike="noStrike">
                          <a:latin typeface="Algerian"/>
                          <a:ea typeface="Algerian"/>
                          <a:cs typeface="Algerian"/>
                          <a:sym typeface="Algerian"/>
                        </a:rPr>
                        <a:t>CONCLUSION</a:t>
                      </a:r>
                      <a:endParaRPr/>
                    </a:p>
                    <a:p>
                      <a:pPr indent="0" lvl="0" marL="0" marR="0" rtl="0" algn="r">
                        <a:spcBef>
                          <a:spcPts val="0"/>
                        </a:spcBef>
                        <a:spcAft>
                          <a:spcPts val="0"/>
                        </a:spcAft>
                        <a:buNone/>
                      </a:pPr>
                      <a:r>
                        <a:rPr b="0" lang="en-US" sz="2400" u="none" cap="none" strike="noStrike">
                          <a:solidFill>
                            <a:schemeClr val="dk1"/>
                          </a:solidFill>
                          <a:latin typeface="Arial"/>
                          <a:ea typeface="Arial"/>
                          <a:cs typeface="Arial"/>
                          <a:sym typeface="Arial"/>
                        </a:rPr>
                        <a:t> </a:t>
                      </a:r>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81300">
                <a:tc>
                  <a:txBody>
                    <a:bodyPr/>
                    <a:lstStyle/>
                    <a:p>
                      <a:pPr indent="0" lvl="0" marL="0" marR="0" rtl="0" algn="r">
                        <a:lnSpc>
                          <a:spcPct val="100000"/>
                        </a:lnSpc>
                        <a:spcBef>
                          <a:spcPts val="0"/>
                        </a:spcBef>
                        <a:spcAft>
                          <a:spcPts val="0"/>
                        </a:spcAft>
                        <a:buClr>
                          <a:schemeClr val="dk1"/>
                        </a:buClr>
                        <a:buSzPts val="2400"/>
                        <a:buFont typeface="Gill Sans"/>
                        <a:buNone/>
                      </a:pPr>
                      <a:r>
                        <a:t/>
                      </a:r>
                      <a:endParaRPr b="0" sz="2400" u="none" cap="none" strike="noStrike">
                        <a:latin typeface="Gill Sans"/>
                        <a:ea typeface="Gill Sans"/>
                        <a:cs typeface="Gill Sans"/>
                        <a:sym typeface="Gill Sans"/>
                      </a:endParaRPr>
                    </a:p>
                    <a:p>
                      <a:pPr indent="0" lvl="0" marL="0" marR="0" rtl="0" algn="r">
                        <a:spcBef>
                          <a:spcPts val="0"/>
                        </a:spcBef>
                        <a:spcAft>
                          <a:spcPts val="0"/>
                        </a:spcAft>
                        <a:buNone/>
                      </a:pPr>
                      <a:r>
                        <a:t/>
                      </a:r>
                      <a:endParaRPr b="0" sz="24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1062818" y="-1101213"/>
            <a:ext cx="5641848" cy="5029200"/>
          </a:xfrm>
          <a:prstGeom prst="rect">
            <a:avLst/>
          </a:prstGeom>
          <a:noFill/>
          <a:ln>
            <a:noFill/>
          </a:ln>
        </p:spPr>
        <p:txBody>
          <a:bodyPr anchorCtr="0" anchor="ctr" bIns="45700" lIns="91425" spcFirstLastPara="1" rIns="91425" wrap="square" tIns="45700">
            <a:noAutofit/>
          </a:bodyPr>
          <a:lstStyle/>
          <a:p>
            <a:pPr indent="0" lvl="0" marL="0" rtl="0" algn="l">
              <a:lnSpc>
                <a:spcPct val="75000"/>
              </a:lnSpc>
              <a:spcBef>
                <a:spcPts val="0"/>
              </a:spcBef>
              <a:spcAft>
                <a:spcPts val="0"/>
              </a:spcAft>
              <a:buClr>
                <a:srgbClr val="002060"/>
              </a:buClr>
              <a:buSzPts val="4800"/>
              <a:buFont typeface="Arial"/>
              <a:buNone/>
            </a:pPr>
            <a:r>
              <a:rPr lang="en-US">
                <a:solidFill>
                  <a:srgbClr val="002060"/>
                </a:solidFill>
              </a:rPr>
              <a:t>PROBLEM STATEMENT</a:t>
            </a:r>
            <a:endParaRPr/>
          </a:p>
        </p:txBody>
      </p:sp>
      <p:pic>
        <p:nvPicPr>
          <p:cNvPr id="132" name="Google Shape;132;p18"/>
          <p:cNvPicPr preferRelativeResize="0"/>
          <p:nvPr>
            <p:ph idx="2" type="pic"/>
          </p:nvPr>
        </p:nvPicPr>
        <p:blipFill rotWithShape="1">
          <a:blip r:embed="rId3">
            <a:alphaModFix/>
          </a:blip>
          <a:srcRect b="0" l="28726" r="28726" t="0"/>
          <a:stretch/>
        </p:blipFill>
        <p:spPr>
          <a:xfrm>
            <a:off x="7401941" y="0"/>
            <a:ext cx="4790059" cy="6587066"/>
          </a:xfrm>
          <a:prstGeom prst="rect">
            <a:avLst/>
          </a:prstGeom>
          <a:solidFill>
            <a:srgbClr val="BEA388"/>
          </a:solidFill>
          <a:ln>
            <a:noFill/>
          </a:ln>
        </p:spPr>
      </p:pic>
      <p:sp>
        <p:nvSpPr>
          <p:cNvPr id="133" name="Google Shape;133;p18"/>
          <p:cNvSpPr txBox="1"/>
          <p:nvPr/>
        </p:nvSpPr>
        <p:spPr>
          <a:xfrm>
            <a:off x="-50095" y="2801920"/>
            <a:ext cx="7767484" cy="50167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742D06"/>
              </a:buClr>
              <a:buSzPts val="2000"/>
              <a:buFont typeface="Gill Sans"/>
              <a:buAutoNum type="arabicPeriod"/>
            </a:pPr>
            <a:r>
              <a:rPr b="1" i="0" lang="en-US" sz="2000" u="none" cap="none" strike="noStrike">
                <a:solidFill>
                  <a:srgbClr val="742D06"/>
                </a:solidFill>
                <a:latin typeface="Gill Sans"/>
                <a:ea typeface="Gill Sans"/>
                <a:cs typeface="Gill Sans"/>
                <a:sym typeface="Gill Sans"/>
              </a:rPr>
              <a:t>Identify and address missing values and duplicates to ensure data integrity.</a:t>
            </a:r>
            <a:endParaRPr/>
          </a:p>
          <a:p>
            <a:pPr indent="-457200" lvl="0" marL="457200" marR="0" rtl="0" algn="l">
              <a:spcBef>
                <a:spcPts val="0"/>
              </a:spcBef>
              <a:spcAft>
                <a:spcPts val="0"/>
              </a:spcAft>
              <a:buClr>
                <a:srgbClr val="742D06"/>
              </a:buClr>
              <a:buSzPts val="2000"/>
              <a:buFont typeface="Gill Sans"/>
              <a:buAutoNum type="arabicPeriod"/>
            </a:pPr>
            <a:r>
              <a:rPr b="1" i="0" lang="en-US" sz="2000" u="none" cap="none" strike="noStrike">
                <a:solidFill>
                  <a:srgbClr val="742D06"/>
                </a:solidFill>
                <a:latin typeface="Gill Sans"/>
                <a:ea typeface="Gill Sans"/>
                <a:cs typeface="Gill Sans"/>
                <a:sym typeface="Gill Sans"/>
              </a:rPr>
              <a:t>Determine top-selling tracks, artists, and genres, both in the USA and globally.</a:t>
            </a:r>
            <a:endParaRPr/>
          </a:p>
          <a:p>
            <a:pPr indent="-457200" lvl="0" marL="457200" marR="0" rtl="0" algn="l">
              <a:spcBef>
                <a:spcPts val="0"/>
              </a:spcBef>
              <a:spcAft>
                <a:spcPts val="0"/>
              </a:spcAft>
              <a:buClr>
                <a:srgbClr val="742D06"/>
              </a:buClr>
              <a:buSzPts val="2000"/>
              <a:buFont typeface="Gill Sans"/>
              <a:buAutoNum type="arabicPeriod"/>
            </a:pPr>
            <a:r>
              <a:rPr b="1" i="0" lang="en-US" sz="2000" u="none" cap="none" strike="noStrike">
                <a:solidFill>
                  <a:srgbClr val="742D06"/>
                </a:solidFill>
                <a:latin typeface="Gill Sans"/>
                <a:ea typeface="Gill Sans"/>
                <a:cs typeface="Gill Sans"/>
                <a:sym typeface="Gill Sans"/>
              </a:rPr>
              <a:t>Analyze customer demographics and purchasing behavior, including churn rate and frequency.</a:t>
            </a:r>
            <a:endParaRPr/>
          </a:p>
          <a:p>
            <a:pPr indent="-457200" lvl="0" marL="457200" marR="0" rtl="0" algn="l">
              <a:spcBef>
                <a:spcPts val="0"/>
              </a:spcBef>
              <a:spcAft>
                <a:spcPts val="0"/>
              </a:spcAft>
              <a:buClr>
                <a:srgbClr val="742D06"/>
              </a:buClr>
              <a:buSzPts val="2000"/>
              <a:buFont typeface="Gill Sans"/>
              <a:buAutoNum type="arabicPeriod"/>
            </a:pPr>
            <a:r>
              <a:rPr b="1" i="0" lang="en-US" sz="2000" u="none" cap="none" strike="noStrike">
                <a:solidFill>
                  <a:srgbClr val="742D06"/>
                </a:solidFill>
                <a:latin typeface="Gill Sans"/>
                <a:ea typeface="Gill Sans"/>
                <a:cs typeface="Gill Sans"/>
                <a:sym typeface="Gill Sans"/>
              </a:rPr>
              <a:t>Calculate total revenue and top customers by region, with a focus on geographical differences.</a:t>
            </a:r>
            <a:endParaRPr/>
          </a:p>
          <a:p>
            <a:pPr indent="-457200" lvl="0" marL="457200" marR="0" rtl="0" algn="l">
              <a:spcBef>
                <a:spcPts val="0"/>
              </a:spcBef>
              <a:spcAft>
                <a:spcPts val="0"/>
              </a:spcAft>
              <a:buClr>
                <a:srgbClr val="742D06"/>
              </a:buClr>
              <a:buSzPts val="2000"/>
              <a:buFont typeface="Gill Sans"/>
              <a:buAutoNum type="arabicPeriod"/>
            </a:pPr>
            <a:r>
              <a:rPr b="1" i="0" lang="en-US" sz="2000" u="none" cap="none" strike="noStrike">
                <a:solidFill>
                  <a:srgbClr val="742D06"/>
                </a:solidFill>
                <a:latin typeface="Gill Sans"/>
                <a:ea typeface="Gill Sans"/>
                <a:cs typeface="Gill Sans"/>
                <a:sym typeface="Gill Sans"/>
              </a:rPr>
              <a:t>Recommend albums for promotion based on genre sales performance and customer preferences.</a:t>
            </a:r>
            <a:endParaRPr/>
          </a:p>
          <a:p>
            <a:pPr indent="-457200" lvl="0" marL="457200" marR="0" rtl="0" algn="l">
              <a:spcBef>
                <a:spcPts val="0"/>
              </a:spcBef>
              <a:spcAft>
                <a:spcPts val="0"/>
              </a:spcAft>
              <a:buClr>
                <a:srgbClr val="742D06"/>
              </a:buClr>
              <a:buSzPts val="2000"/>
              <a:buFont typeface="Gill Sans"/>
              <a:buAutoNum type="arabicPeriod"/>
            </a:pPr>
            <a:r>
              <a:rPr b="1" i="0" lang="en-US" sz="2000" u="none" cap="none" strike="noStrike">
                <a:solidFill>
                  <a:srgbClr val="742D06"/>
                </a:solidFill>
                <a:latin typeface="Gill Sans"/>
                <a:ea typeface="Gill Sans"/>
                <a:cs typeface="Gill Sans"/>
                <a:sym typeface="Gill Sans"/>
              </a:rPr>
              <a:t>Segment customers based on purchase history to predict lifetime value and identify high-risk groups.</a:t>
            </a:r>
            <a:endParaRPr b="1" i="0" sz="2000" u="none" cap="none" strike="noStrike">
              <a:solidFill>
                <a:srgbClr val="742D06"/>
              </a:solidFill>
              <a:latin typeface="Gill Sans"/>
              <a:ea typeface="Gill Sans"/>
              <a:cs typeface="Gill Sans"/>
              <a:sym typeface="Gill Sans"/>
            </a:endParaRPr>
          </a:p>
          <a:p>
            <a:pPr indent="-330200" lvl="0" marL="457200" marR="0" rtl="0" algn="l">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a:p>
            <a:pPr indent="-330200" lvl="0" marL="457200" marR="0" rtl="0" algn="l">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a:p>
            <a:pPr indent="-330200" lvl="0" marL="457200" marR="0" rtl="0" algn="l">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a:p>
            <a:pPr indent="-330200" lvl="0" marL="457200" marR="0" rtl="0" algn="l">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2829280" y="-2096865"/>
            <a:ext cx="5449800" cy="3538800"/>
          </a:xfrm>
          <a:prstGeom prst="rect">
            <a:avLst/>
          </a:prstGeom>
          <a:noFill/>
          <a:ln>
            <a:noFill/>
          </a:ln>
        </p:spPr>
        <p:txBody>
          <a:bodyPr anchorCtr="0" anchor="b" bIns="45700" lIns="91425" spcFirstLastPara="1" rIns="91425" wrap="square" tIns="45700">
            <a:noAutofit/>
          </a:bodyPr>
          <a:lstStyle/>
          <a:p>
            <a:pPr indent="0" lvl="0" marL="0" rtl="0" algn="l">
              <a:lnSpc>
                <a:spcPct val="75000"/>
              </a:lnSpc>
              <a:spcBef>
                <a:spcPts val="0"/>
              </a:spcBef>
              <a:spcAft>
                <a:spcPts val="0"/>
              </a:spcAft>
              <a:buClr>
                <a:schemeClr val="dk1"/>
              </a:buClr>
              <a:buSzPts val="4800"/>
              <a:buFont typeface="Arial"/>
              <a:buNone/>
            </a:pPr>
            <a:r>
              <a:rPr lang="en-US" u="sng">
                <a:latin typeface="Impact"/>
                <a:ea typeface="Impact"/>
                <a:cs typeface="Impact"/>
                <a:sym typeface="Impact"/>
              </a:rPr>
              <a:t>INTRODUCTION</a:t>
            </a:r>
            <a:endParaRPr u="sng">
              <a:latin typeface="Impact"/>
              <a:ea typeface="Impact"/>
              <a:cs typeface="Impact"/>
              <a:sym typeface="Impact"/>
            </a:endParaRPr>
          </a:p>
        </p:txBody>
      </p:sp>
      <p:sp>
        <p:nvSpPr>
          <p:cNvPr id="140" name="Google Shape;140;p19"/>
          <p:cNvSpPr txBox="1"/>
          <p:nvPr>
            <p:ph idx="1" type="body"/>
          </p:nvPr>
        </p:nvSpPr>
        <p:spPr>
          <a:xfrm>
            <a:off x="1323250" y="2194425"/>
            <a:ext cx="8959500" cy="37269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783F04"/>
              </a:buClr>
              <a:buSzPts val="1600"/>
              <a:buFont typeface="Arial"/>
              <a:buAutoNum type="arabicPeriod"/>
            </a:pPr>
            <a:r>
              <a:rPr b="1" lang="en-US" sz="1600">
                <a:solidFill>
                  <a:srgbClr val="783F04"/>
                </a:solidFill>
                <a:latin typeface="Arial"/>
                <a:ea typeface="Arial"/>
                <a:cs typeface="Arial"/>
                <a:sym typeface="Arial"/>
              </a:rPr>
              <a:t>THE MAIN OBJECTIVE OF THIS PROJECT IS TO EXPLORE AND ANALYSE THE CHINOOK DATABASE USING SQL TO UNCOVER VALUABLE BUSINESS INSIGHTS.</a:t>
            </a:r>
            <a:endParaRPr b="1">
              <a:solidFill>
                <a:srgbClr val="783F04"/>
              </a:solidFill>
              <a:latin typeface="Arial"/>
              <a:ea typeface="Arial"/>
              <a:cs typeface="Arial"/>
              <a:sym typeface="Arial"/>
            </a:endParaRPr>
          </a:p>
          <a:p>
            <a:pPr indent="-342900" lvl="0" marL="342900" rtl="0" algn="l">
              <a:lnSpc>
                <a:spcPct val="90000"/>
              </a:lnSpc>
              <a:spcBef>
                <a:spcPts val="1000"/>
              </a:spcBef>
              <a:spcAft>
                <a:spcPts val="0"/>
              </a:spcAft>
              <a:buClr>
                <a:srgbClr val="783F04"/>
              </a:buClr>
              <a:buSzPts val="1600"/>
              <a:buFont typeface="Arial"/>
              <a:buAutoNum type="arabicPeriod"/>
            </a:pPr>
            <a:r>
              <a:rPr b="1" lang="en-US" sz="1600">
                <a:solidFill>
                  <a:srgbClr val="783F04"/>
                </a:solidFill>
                <a:latin typeface="Arial"/>
                <a:ea typeface="Arial"/>
                <a:cs typeface="Arial"/>
                <a:sym typeface="Arial"/>
              </a:rPr>
              <a:t>THIS INVOLVES QUERYING THE DATABASE TO GAIN A DEEPER UNDERSTANDING OF CUSTOMER BEHAVIOUR, SALES, TRENDS,  AND THE MANAGEMENT OF THE MUSIC LIBRARY.</a:t>
            </a:r>
            <a:endParaRPr b="1">
              <a:solidFill>
                <a:srgbClr val="783F04"/>
              </a:solidFill>
              <a:latin typeface="Arial"/>
              <a:ea typeface="Arial"/>
              <a:cs typeface="Arial"/>
              <a:sym typeface="Arial"/>
            </a:endParaRPr>
          </a:p>
          <a:p>
            <a:pPr indent="-342900" lvl="0" marL="342900" rtl="0" algn="l">
              <a:lnSpc>
                <a:spcPct val="90000"/>
              </a:lnSpc>
              <a:spcBef>
                <a:spcPts val="1000"/>
              </a:spcBef>
              <a:spcAft>
                <a:spcPts val="0"/>
              </a:spcAft>
              <a:buClr>
                <a:srgbClr val="783F04"/>
              </a:buClr>
              <a:buSzPts val="1600"/>
              <a:buFont typeface="Arial"/>
              <a:buAutoNum type="arabicPeriod"/>
            </a:pPr>
            <a:r>
              <a:rPr b="1" lang="en-US" sz="1600">
                <a:solidFill>
                  <a:srgbClr val="783F04"/>
                </a:solidFill>
                <a:latin typeface="Arial"/>
                <a:ea typeface="Arial"/>
                <a:cs typeface="Arial"/>
                <a:sym typeface="Arial"/>
              </a:rPr>
              <a:t>IN THE MODERN BUSINESS ENVIRONMENT, DATA ANALYSIS PLAYS A VITAL ROLE IN DECISION-MAKING.</a:t>
            </a:r>
            <a:endParaRPr b="1">
              <a:solidFill>
                <a:srgbClr val="783F04"/>
              </a:solidFill>
              <a:latin typeface="Arial"/>
              <a:ea typeface="Arial"/>
              <a:cs typeface="Arial"/>
              <a:sym typeface="Arial"/>
            </a:endParaRPr>
          </a:p>
          <a:p>
            <a:pPr indent="-342900" lvl="0" marL="342900" rtl="0" algn="l">
              <a:lnSpc>
                <a:spcPct val="90000"/>
              </a:lnSpc>
              <a:spcBef>
                <a:spcPts val="1000"/>
              </a:spcBef>
              <a:spcAft>
                <a:spcPts val="0"/>
              </a:spcAft>
              <a:buClr>
                <a:srgbClr val="783F04"/>
              </a:buClr>
              <a:buSzPts val="1600"/>
              <a:buFont typeface="Arial"/>
              <a:buAutoNum type="arabicPeriod"/>
            </a:pPr>
            <a:r>
              <a:rPr b="1" lang="en-US" sz="1600">
                <a:solidFill>
                  <a:srgbClr val="783F04"/>
                </a:solidFill>
                <a:latin typeface="Arial"/>
                <a:ea typeface="Arial"/>
                <a:cs typeface="Arial"/>
                <a:sym typeface="Arial"/>
              </a:rPr>
              <a:t>BY LEVERAGING SQL, BUSINESSES CAN EXTRACT MEANINGFUL PATTERNS AND TRENDS FROM THEIR DATA, ENABLING THEM TO MAKE INFORMED DECISIONS, OPTIMIZE STRATEGIES, AND IMPROVE OVERALL PERFORMANCE.</a:t>
            </a:r>
            <a:endParaRPr b="1" sz="1600">
              <a:solidFill>
                <a:srgbClr val="783F04"/>
              </a:solidFill>
              <a:latin typeface="Arial"/>
              <a:ea typeface="Arial"/>
              <a:cs typeface="Arial"/>
              <a:sym typeface="Arial"/>
            </a:endParaRPr>
          </a:p>
          <a:p>
            <a:pPr indent="-241300" lvl="0" marL="342900" rtl="0" algn="l">
              <a:lnSpc>
                <a:spcPct val="90000"/>
              </a:lnSpc>
              <a:spcBef>
                <a:spcPts val="1000"/>
              </a:spcBef>
              <a:spcAft>
                <a:spcPts val="0"/>
              </a:spcAft>
              <a:buClr>
                <a:schemeClr val="dk1"/>
              </a:buClr>
              <a:buSzPts val="1600"/>
              <a:buFont typeface="Courier New"/>
              <a:buNone/>
            </a:pPr>
            <a:r>
              <a:t/>
            </a:r>
            <a:endParaRPr b="1" sz="1600">
              <a:solidFill>
                <a:srgbClr val="783F04"/>
              </a:solidFill>
              <a:latin typeface="Arial"/>
              <a:ea typeface="Arial"/>
              <a:cs typeface="Arial"/>
              <a:sym typeface="Arial"/>
            </a:endParaRPr>
          </a:p>
          <a:p>
            <a:pPr indent="-241300" lvl="0" marL="342900" rtl="0" algn="l">
              <a:lnSpc>
                <a:spcPct val="90000"/>
              </a:lnSpc>
              <a:spcBef>
                <a:spcPts val="1000"/>
              </a:spcBef>
              <a:spcAft>
                <a:spcPts val="0"/>
              </a:spcAft>
              <a:buClr>
                <a:schemeClr val="dk1"/>
              </a:buClr>
              <a:buSzPts val="1600"/>
              <a:buFont typeface="Courier New"/>
              <a:buNone/>
            </a:pPr>
            <a:r>
              <a:t/>
            </a:r>
            <a:endParaRPr b="1" sz="1600">
              <a:solidFill>
                <a:srgbClr val="783F04"/>
              </a:solidFill>
              <a:latin typeface="Arial"/>
              <a:ea typeface="Arial"/>
              <a:cs typeface="Arial"/>
              <a:sym typeface="Arial"/>
            </a:endParaRPr>
          </a:p>
          <a:p>
            <a:pPr indent="-241300" lvl="0" marL="342900" rtl="0" algn="l">
              <a:lnSpc>
                <a:spcPct val="90000"/>
              </a:lnSpc>
              <a:spcBef>
                <a:spcPts val="1000"/>
              </a:spcBef>
              <a:spcAft>
                <a:spcPts val="0"/>
              </a:spcAft>
              <a:buClr>
                <a:schemeClr val="dk1"/>
              </a:buClr>
              <a:buSzPts val="1600"/>
              <a:buNone/>
            </a:pPr>
            <a:r>
              <a:t/>
            </a:r>
            <a:endParaRPr sz="1600">
              <a:solidFill>
                <a:srgbClr val="783F04"/>
              </a:solidFill>
              <a:latin typeface="Arial"/>
              <a:ea typeface="Arial"/>
              <a:cs typeface="Arial"/>
              <a:sym typeface="Arial"/>
            </a:endParaRPr>
          </a:p>
          <a:p>
            <a:pPr indent="0" lvl="0" marL="0" rtl="0" algn="l">
              <a:lnSpc>
                <a:spcPct val="90000"/>
              </a:lnSpc>
              <a:spcBef>
                <a:spcPts val="1000"/>
              </a:spcBef>
              <a:spcAft>
                <a:spcPts val="0"/>
              </a:spcAft>
              <a:buClr>
                <a:schemeClr val="dk1"/>
              </a:buClr>
              <a:buSzPts val="2400"/>
              <a:buFont typeface="Courier New"/>
              <a:buNone/>
            </a:pPr>
            <a:r>
              <a:t/>
            </a:r>
            <a:endParaRPr>
              <a:solidFill>
                <a:srgbClr val="783F04"/>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2861187" y="174060"/>
            <a:ext cx="7534656"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u="sng"/>
              <a:t>DATABASE SCHEMA</a:t>
            </a:r>
            <a:endParaRPr/>
          </a:p>
        </p:txBody>
      </p:sp>
      <p:pic>
        <p:nvPicPr>
          <p:cNvPr id="147" name="Google Shape;147;p20"/>
          <p:cNvPicPr preferRelativeResize="0"/>
          <p:nvPr>
            <p:ph idx="1" type="body"/>
          </p:nvPr>
        </p:nvPicPr>
        <p:blipFill rotWithShape="1">
          <a:blip r:embed="rId3">
            <a:alphaModFix/>
          </a:blip>
          <a:srcRect b="0" l="0" r="0" t="0"/>
          <a:stretch/>
        </p:blipFill>
        <p:spPr>
          <a:xfrm>
            <a:off x="3032432" y="1428750"/>
            <a:ext cx="6127136" cy="4782657"/>
          </a:xfrm>
          <a:prstGeom prst="rect">
            <a:avLst/>
          </a:prstGeom>
          <a:noFill/>
          <a:ln>
            <a:noFill/>
          </a:ln>
        </p:spPr>
      </p:pic>
      <p:sp>
        <p:nvSpPr>
          <p:cNvPr id="148" name="Google Shape;148;p20"/>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3" name="Shape 153"/>
        <p:cNvGrpSpPr/>
        <p:nvPr/>
      </p:nvGrpSpPr>
      <p:grpSpPr>
        <a:xfrm>
          <a:off x="0" y="0"/>
          <a:ext cx="0" cy="0"/>
          <a:chOff x="0" y="0"/>
          <a:chExt cx="0" cy="0"/>
        </a:xfrm>
      </p:grpSpPr>
      <p:sp>
        <p:nvSpPr>
          <p:cNvPr id="154" name="Google Shape;154;p21"/>
          <p:cNvSpPr txBox="1"/>
          <p:nvPr>
            <p:ph type="title"/>
          </p:nvPr>
        </p:nvSpPr>
        <p:spPr>
          <a:xfrm>
            <a:off x="915924" y="-1421892"/>
            <a:ext cx="10360200" cy="2843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u="sng"/>
              <a:t>INSIGHTS</a:t>
            </a:r>
            <a:endParaRPr u="sng"/>
          </a:p>
        </p:txBody>
      </p:sp>
      <p:sp>
        <p:nvSpPr>
          <p:cNvPr id="155" name="Google Shape;155;p21"/>
          <p:cNvSpPr txBox="1"/>
          <p:nvPr>
            <p:ph idx="1" type="body"/>
          </p:nvPr>
        </p:nvSpPr>
        <p:spPr>
          <a:xfrm>
            <a:off x="294968" y="1682443"/>
            <a:ext cx="11405419" cy="425624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100000"/>
              </a:lnSpc>
              <a:spcBef>
                <a:spcPts val="0"/>
              </a:spcBef>
              <a:spcAft>
                <a:spcPts val="0"/>
              </a:spcAft>
              <a:buClr>
                <a:srgbClr val="002060"/>
              </a:buClr>
              <a:buSzPct val="100000"/>
              <a:buNone/>
            </a:pPr>
            <a:r>
              <a:rPr b="1" lang="en-US">
                <a:solidFill>
                  <a:srgbClr val="002060"/>
                </a:solidFill>
                <a:latin typeface="Arial"/>
                <a:ea typeface="Arial"/>
                <a:cs typeface="Arial"/>
                <a:sym typeface="Arial"/>
              </a:rPr>
              <a:t>#</a:t>
            </a:r>
            <a:r>
              <a:rPr b="1" lang="en-US" sz="2400" cap="none">
                <a:solidFill>
                  <a:srgbClr val="002060"/>
                </a:solidFill>
                <a:latin typeface="Arial"/>
                <a:ea typeface="Arial"/>
                <a:cs typeface="Arial"/>
                <a:sym typeface="Arial"/>
              </a:rPr>
              <a:t> TOTAL REVENUE AND NUMBER OF INVOICES FOR EACH COUNTRY, STATE, AND CITY?</a:t>
            </a:r>
            <a:endParaRPr/>
          </a:p>
          <a:p>
            <a:pPr indent="0" lvl="0" marL="0" rtl="0" algn="ctr">
              <a:lnSpc>
                <a:spcPct val="100000"/>
              </a:lnSpc>
              <a:spcBef>
                <a:spcPts val="0"/>
              </a:spcBef>
              <a:spcAft>
                <a:spcPts val="0"/>
              </a:spcAft>
              <a:buClr>
                <a:schemeClr val="dk1"/>
              </a:buClr>
              <a:buSzPct val="100000"/>
              <a:buNone/>
            </a:pPr>
            <a:r>
              <a:t/>
            </a:r>
            <a:endParaRPr b="1">
              <a:solidFill>
                <a:srgbClr val="002060"/>
              </a:solidFill>
              <a:latin typeface="Arial"/>
              <a:ea typeface="Arial"/>
              <a:cs typeface="Arial"/>
              <a:sym typeface="Arial"/>
            </a:endParaRPr>
          </a:p>
          <a:p>
            <a:pPr indent="0" lvl="0" marL="0" rtl="0" algn="ctr">
              <a:lnSpc>
                <a:spcPct val="100000"/>
              </a:lnSpc>
              <a:spcBef>
                <a:spcPts val="0"/>
              </a:spcBef>
              <a:spcAft>
                <a:spcPts val="0"/>
              </a:spcAft>
              <a:buClr>
                <a:srgbClr val="002060"/>
              </a:buClr>
              <a:buSzPct val="100000"/>
              <a:buNone/>
            </a:pPr>
            <a:r>
              <a:rPr b="1" lang="en-US">
                <a:solidFill>
                  <a:srgbClr val="002060"/>
                </a:solidFill>
                <a:latin typeface="Arial"/>
                <a:ea typeface="Arial"/>
                <a:cs typeface="Arial"/>
                <a:sym typeface="Arial"/>
              </a:rPr>
              <a:t>#</a:t>
            </a:r>
            <a:r>
              <a:rPr b="1" lang="en-US" sz="2400" cap="none">
                <a:solidFill>
                  <a:srgbClr val="002060"/>
                </a:solidFill>
                <a:latin typeface="Arial"/>
                <a:ea typeface="Arial"/>
                <a:cs typeface="Arial"/>
                <a:sym typeface="Arial"/>
              </a:rPr>
              <a:t> TOP 5 CUSTOMERS BY TOTAL REVENUE IN EACH COUNTRY</a:t>
            </a:r>
            <a:endParaRPr/>
          </a:p>
          <a:p>
            <a:pPr indent="0" lvl="0" marL="0" rtl="0" algn="ctr">
              <a:lnSpc>
                <a:spcPct val="100000"/>
              </a:lnSpc>
              <a:spcBef>
                <a:spcPts val="0"/>
              </a:spcBef>
              <a:spcAft>
                <a:spcPts val="0"/>
              </a:spcAft>
              <a:buClr>
                <a:schemeClr val="dk1"/>
              </a:buClr>
              <a:buSzPct val="100000"/>
              <a:buNone/>
            </a:pPr>
            <a:r>
              <a:t/>
            </a:r>
            <a:endParaRPr b="1" sz="2400" cap="none">
              <a:solidFill>
                <a:srgbClr val="002060"/>
              </a:solidFill>
              <a:latin typeface="Arial"/>
              <a:ea typeface="Arial"/>
              <a:cs typeface="Arial"/>
              <a:sym typeface="Arial"/>
            </a:endParaRPr>
          </a:p>
          <a:p>
            <a:pPr indent="0" lvl="0" marL="0" rtl="0" algn="ctr">
              <a:lnSpc>
                <a:spcPct val="100000"/>
              </a:lnSpc>
              <a:spcBef>
                <a:spcPts val="0"/>
              </a:spcBef>
              <a:spcAft>
                <a:spcPts val="0"/>
              </a:spcAft>
              <a:buClr>
                <a:srgbClr val="002060"/>
              </a:buClr>
              <a:buSzPct val="100000"/>
              <a:buNone/>
            </a:pPr>
            <a:r>
              <a:rPr b="1" lang="en-US">
                <a:solidFill>
                  <a:srgbClr val="002060"/>
                </a:solidFill>
                <a:latin typeface="Arial"/>
                <a:ea typeface="Arial"/>
                <a:cs typeface="Arial"/>
                <a:sym typeface="Arial"/>
              </a:rPr>
              <a:t>#</a:t>
            </a:r>
            <a:r>
              <a:rPr b="1" lang="en-US" sz="2400" cap="none">
                <a:solidFill>
                  <a:srgbClr val="002060"/>
                </a:solidFill>
                <a:latin typeface="Arial"/>
                <a:ea typeface="Arial"/>
                <a:cs typeface="Arial"/>
                <a:sym typeface="Arial"/>
              </a:rPr>
              <a:t> CUSTOMERS WHO HAVE PURCHASED TRACKS FROM AT LEAST 3 DIFFERENT GENRES </a:t>
            </a:r>
            <a:endParaRPr/>
          </a:p>
          <a:p>
            <a:pPr indent="0" lvl="0" marL="0" rtl="0" algn="ctr">
              <a:lnSpc>
                <a:spcPct val="100000"/>
              </a:lnSpc>
              <a:spcBef>
                <a:spcPts val="0"/>
              </a:spcBef>
              <a:spcAft>
                <a:spcPts val="0"/>
              </a:spcAft>
              <a:buClr>
                <a:schemeClr val="dk1"/>
              </a:buClr>
              <a:buSzPct val="100000"/>
              <a:buNone/>
            </a:pPr>
            <a:r>
              <a:t/>
            </a:r>
            <a:endParaRPr b="1" sz="2400" cap="none">
              <a:solidFill>
                <a:srgbClr val="002060"/>
              </a:solidFill>
              <a:latin typeface="Arial"/>
              <a:ea typeface="Arial"/>
              <a:cs typeface="Arial"/>
              <a:sym typeface="Arial"/>
            </a:endParaRPr>
          </a:p>
          <a:p>
            <a:pPr indent="0" lvl="0" marL="0" rtl="0" algn="ctr">
              <a:lnSpc>
                <a:spcPct val="100000"/>
              </a:lnSpc>
              <a:spcBef>
                <a:spcPts val="0"/>
              </a:spcBef>
              <a:spcAft>
                <a:spcPts val="0"/>
              </a:spcAft>
              <a:buClr>
                <a:srgbClr val="002060"/>
              </a:buClr>
              <a:buSzPct val="100000"/>
              <a:buNone/>
            </a:pPr>
            <a:r>
              <a:rPr b="1" lang="en-US">
                <a:solidFill>
                  <a:srgbClr val="002060"/>
                </a:solidFill>
                <a:latin typeface="Arial"/>
                <a:ea typeface="Arial"/>
                <a:cs typeface="Arial"/>
                <a:sym typeface="Arial"/>
              </a:rPr>
              <a:t>#</a:t>
            </a:r>
            <a:r>
              <a:rPr b="1" lang="en-US" sz="2400" cap="none">
                <a:solidFill>
                  <a:srgbClr val="002060"/>
                </a:solidFill>
                <a:latin typeface="Arial"/>
                <a:ea typeface="Arial"/>
                <a:cs typeface="Arial"/>
                <a:sym typeface="Arial"/>
              </a:rPr>
              <a:t> AVERAGE ORDER VALUE FOR EACH CUSTOMER</a:t>
            </a:r>
            <a:endParaRPr/>
          </a:p>
          <a:p>
            <a:pPr indent="0" lvl="0" marL="0" rtl="0" algn="ctr">
              <a:lnSpc>
                <a:spcPct val="100000"/>
              </a:lnSpc>
              <a:spcBef>
                <a:spcPts val="0"/>
              </a:spcBef>
              <a:spcAft>
                <a:spcPts val="0"/>
              </a:spcAft>
              <a:buClr>
                <a:schemeClr val="dk1"/>
              </a:buClr>
              <a:buSzPct val="100000"/>
              <a:buNone/>
            </a:pPr>
            <a:r>
              <a:t/>
            </a:r>
            <a:endParaRPr b="1" sz="2400" cap="none">
              <a:solidFill>
                <a:srgbClr val="002060"/>
              </a:solidFill>
              <a:latin typeface="Arial"/>
              <a:ea typeface="Arial"/>
              <a:cs typeface="Arial"/>
              <a:sym typeface="Arial"/>
            </a:endParaRPr>
          </a:p>
          <a:p>
            <a:pPr indent="0" lvl="0" marL="0" rtl="0" algn="ctr">
              <a:lnSpc>
                <a:spcPct val="100000"/>
              </a:lnSpc>
              <a:spcBef>
                <a:spcPts val="0"/>
              </a:spcBef>
              <a:spcAft>
                <a:spcPts val="0"/>
              </a:spcAft>
              <a:buClr>
                <a:srgbClr val="002060"/>
              </a:buClr>
              <a:buSzPct val="100000"/>
              <a:buNone/>
            </a:pPr>
            <a:r>
              <a:rPr b="1" lang="en-US">
                <a:solidFill>
                  <a:srgbClr val="002060"/>
                </a:solidFill>
                <a:latin typeface="Arial"/>
                <a:ea typeface="Arial"/>
                <a:cs typeface="Arial"/>
                <a:sym typeface="Arial"/>
              </a:rPr>
              <a:t>#</a:t>
            </a:r>
            <a:r>
              <a:rPr b="1" lang="en-US" sz="2400" cap="none">
                <a:solidFill>
                  <a:srgbClr val="002060"/>
                </a:solidFill>
                <a:latin typeface="Arial"/>
                <a:ea typeface="Arial"/>
                <a:cs typeface="Arial"/>
                <a:sym typeface="Arial"/>
              </a:rPr>
              <a:t> TOTAL REVENUE GENERATED BY EACH CUSTOMER</a:t>
            </a:r>
            <a:endParaRPr/>
          </a:p>
          <a:p>
            <a:pPr indent="0" lvl="0" marL="0" rtl="0" algn="ctr">
              <a:lnSpc>
                <a:spcPct val="100000"/>
              </a:lnSpc>
              <a:spcBef>
                <a:spcPts val="0"/>
              </a:spcBef>
              <a:spcAft>
                <a:spcPts val="0"/>
              </a:spcAft>
              <a:buClr>
                <a:schemeClr val="dk1"/>
              </a:buClr>
              <a:buSzPct val="100000"/>
              <a:buNone/>
            </a:pPr>
            <a:r>
              <a:t/>
            </a:r>
            <a:endParaRPr b="1" sz="2400" cap="none">
              <a:solidFill>
                <a:srgbClr val="002060"/>
              </a:solidFill>
              <a:latin typeface="Arial"/>
              <a:ea typeface="Arial"/>
              <a:cs typeface="Arial"/>
              <a:sym typeface="Arial"/>
            </a:endParaRPr>
          </a:p>
          <a:p>
            <a:pPr indent="0" lvl="0" marL="0" rtl="0" algn="ctr">
              <a:lnSpc>
                <a:spcPct val="100000"/>
              </a:lnSpc>
              <a:spcBef>
                <a:spcPts val="0"/>
              </a:spcBef>
              <a:spcAft>
                <a:spcPts val="0"/>
              </a:spcAft>
              <a:buClr>
                <a:srgbClr val="002060"/>
              </a:buClr>
              <a:buSzPct val="100000"/>
              <a:buNone/>
            </a:pPr>
            <a:r>
              <a:rPr b="1" lang="en-US">
                <a:solidFill>
                  <a:srgbClr val="002060"/>
                </a:solidFill>
                <a:latin typeface="Arial"/>
                <a:ea typeface="Arial"/>
                <a:cs typeface="Arial"/>
                <a:sym typeface="Arial"/>
              </a:rPr>
              <a:t>#</a:t>
            </a:r>
            <a:r>
              <a:rPr b="1" lang="en-US" sz="2400" cap="none">
                <a:solidFill>
                  <a:srgbClr val="002060"/>
                </a:solidFill>
                <a:latin typeface="Arial"/>
                <a:ea typeface="Arial"/>
                <a:cs typeface="Arial"/>
                <a:sym typeface="Arial"/>
              </a:rPr>
              <a:t> THREE ALBUMS -- PRIORITIZED FOR ADVERTISING AND PROMOTION IN THE USA BASED ON GENRE SALES ANALYSIS</a:t>
            </a:r>
            <a:endParaRPr/>
          </a:p>
          <a:p>
            <a:pPr indent="0" lvl="0" marL="0" rtl="0" algn="ctr">
              <a:lnSpc>
                <a:spcPct val="100000"/>
              </a:lnSpc>
              <a:spcBef>
                <a:spcPts val="0"/>
              </a:spcBef>
              <a:spcAft>
                <a:spcPts val="0"/>
              </a:spcAft>
              <a:buClr>
                <a:schemeClr val="dk1"/>
              </a:buClr>
              <a:buSzPct val="100000"/>
              <a:buNone/>
            </a:pPr>
            <a:r>
              <a:t/>
            </a:r>
            <a:endParaRPr b="1" sz="2400" cap="none">
              <a:solidFill>
                <a:srgbClr val="002060"/>
              </a:solidFill>
              <a:latin typeface="Arial"/>
              <a:ea typeface="Arial"/>
              <a:cs typeface="Arial"/>
              <a:sym typeface="Arial"/>
            </a:endParaRPr>
          </a:p>
          <a:p>
            <a:pPr indent="0" lvl="0" marL="0" rtl="0" algn="ctr">
              <a:lnSpc>
                <a:spcPct val="100000"/>
              </a:lnSpc>
              <a:spcBef>
                <a:spcPts val="0"/>
              </a:spcBef>
              <a:spcAft>
                <a:spcPts val="0"/>
              </a:spcAft>
              <a:buClr>
                <a:srgbClr val="002060"/>
              </a:buClr>
              <a:buSzPct val="100000"/>
              <a:buNone/>
            </a:pPr>
            <a:r>
              <a:rPr b="1" lang="en-US">
                <a:solidFill>
                  <a:srgbClr val="002060"/>
                </a:solidFill>
                <a:latin typeface="Arial"/>
                <a:ea typeface="Arial"/>
                <a:cs typeface="Arial"/>
                <a:sym typeface="Arial"/>
              </a:rPr>
              <a:t>#</a:t>
            </a:r>
            <a:r>
              <a:rPr b="1" lang="en-US" sz="2400" cap="none">
                <a:solidFill>
                  <a:srgbClr val="002060"/>
                </a:solidFill>
                <a:latin typeface="Arial"/>
                <a:ea typeface="Arial"/>
                <a:cs typeface="Arial"/>
                <a:sym typeface="Arial"/>
              </a:rPr>
              <a:t> GENRES, ARTISTS, OR ALBUMS FREQUENTLY PURCHASED TOGETHER BY CUSTOMERS</a:t>
            </a:r>
            <a:endParaRPr b="1" sz="2400" cap="none">
              <a:solidFill>
                <a:srgbClr val="002060"/>
              </a:solidFill>
              <a:latin typeface="Arial"/>
              <a:ea typeface="Arial"/>
              <a:cs typeface="Arial"/>
              <a:sym typeface="Arial"/>
            </a:endParaRPr>
          </a:p>
          <a:p>
            <a:pPr indent="0" lvl="0" marL="0" rtl="0" algn="ctr">
              <a:lnSpc>
                <a:spcPct val="100000"/>
              </a:lnSpc>
              <a:spcBef>
                <a:spcPts val="0"/>
              </a:spcBef>
              <a:spcAft>
                <a:spcPts val="0"/>
              </a:spcAft>
              <a:buClr>
                <a:schemeClr val="dk1"/>
              </a:buClr>
              <a:buSzPct val="100000"/>
              <a:buNone/>
            </a:pPr>
            <a:r>
              <a:t/>
            </a:r>
            <a:endParaRPr b="1" sz="2400" cap="none">
              <a:solidFill>
                <a:srgbClr val="002060"/>
              </a:solidFill>
              <a:latin typeface="Arial"/>
              <a:ea typeface="Arial"/>
              <a:cs typeface="Arial"/>
              <a:sym typeface="Arial"/>
            </a:endParaRPr>
          </a:p>
          <a:p>
            <a:pPr indent="0" lvl="0" marL="0" rtl="0" algn="ctr">
              <a:lnSpc>
                <a:spcPct val="100000"/>
              </a:lnSpc>
              <a:spcBef>
                <a:spcPts val="0"/>
              </a:spcBef>
              <a:spcAft>
                <a:spcPts val="0"/>
              </a:spcAft>
              <a:buClr>
                <a:srgbClr val="002060"/>
              </a:buClr>
              <a:buSzPct val="100000"/>
              <a:buNone/>
            </a:pPr>
            <a:r>
              <a:rPr b="1" lang="en-US">
                <a:solidFill>
                  <a:srgbClr val="002060"/>
                </a:solidFill>
                <a:latin typeface="Arial"/>
                <a:ea typeface="Arial"/>
                <a:cs typeface="Arial"/>
                <a:sym typeface="Arial"/>
              </a:rPr>
              <a:t>#</a:t>
            </a:r>
            <a:r>
              <a:rPr b="1" lang="en-US" sz="2400" cap="none">
                <a:solidFill>
                  <a:srgbClr val="002060"/>
                </a:solidFill>
                <a:latin typeface="Arial"/>
                <a:ea typeface="Arial"/>
                <a:cs typeface="Arial"/>
                <a:sym typeface="Arial"/>
              </a:rPr>
              <a:t> CUSTOMER PURCHASING BEHAVIORS BY REGION</a:t>
            </a:r>
            <a:endParaRPr/>
          </a:p>
          <a:p>
            <a:pPr indent="0" lvl="0" marL="0" rtl="0" algn="ctr">
              <a:lnSpc>
                <a:spcPct val="100000"/>
              </a:lnSpc>
              <a:spcBef>
                <a:spcPts val="0"/>
              </a:spcBef>
              <a:spcAft>
                <a:spcPts val="0"/>
              </a:spcAft>
              <a:buClr>
                <a:schemeClr val="dk1"/>
              </a:buClr>
              <a:buSzPct val="100000"/>
              <a:buNone/>
            </a:pPr>
            <a:r>
              <a:t/>
            </a:r>
            <a:endParaRPr b="1" sz="2400" cap="none">
              <a:solidFill>
                <a:srgbClr val="002060"/>
              </a:solidFill>
              <a:latin typeface="Arial"/>
              <a:ea typeface="Arial"/>
              <a:cs typeface="Arial"/>
              <a:sym typeface="Arial"/>
            </a:endParaRPr>
          </a:p>
          <a:p>
            <a:pPr indent="0" lvl="0" marL="0" rtl="0" algn="ctr">
              <a:lnSpc>
                <a:spcPct val="100000"/>
              </a:lnSpc>
              <a:spcBef>
                <a:spcPts val="0"/>
              </a:spcBef>
              <a:spcAft>
                <a:spcPts val="0"/>
              </a:spcAft>
              <a:buClr>
                <a:srgbClr val="002060"/>
              </a:buClr>
              <a:buSzPct val="100000"/>
              <a:buNone/>
            </a:pPr>
            <a:r>
              <a:rPr b="1" lang="en-US" sz="2400" cap="none">
                <a:solidFill>
                  <a:srgbClr val="002060"/>
                </a:solidFill>
                <a:latin typeface="Arial"/>
                <a:ea typeface="Arial"/>
                <a:cs typeface="Arial"/>
                <a:sym typeface="Arial"/>
              </a:rPr>
              <a:t> NUMBER OF CUSTOMERS AND THE AVERAGE NUMBER OF TRACKS PURCHASED PER CUSTOMER </a:t>
            </a:r>
            <a:endParaRPr b="1" cap="none">
              <a:solidFill>
                <a:srgbClr val="002060"/>
              </a:solidFill>
              <a:latin typeface="Arial"/>
              <a:ea typeface="Arial"/>
              <a:cs typeface="Arial"/>
              <a:sym typeface="Arial"/>
            </a:endParaRPr>
          </a:p>
          <a:p>
            <a:pPr indent="0" lvl="0" marL="0" rtl="0" algn="ctr">
              <a:lnSpc>
                <a:spcPct val="100000"/>
              </a:lnSpc>
              <a:spcBef>
                <a:spcPts val="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915924" y="1039091"/>
            <a:ext cx="10360152"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Arial"/>
              <a:buNone/>
            </a:pPr>
            <a:r>
              <a:rPr b="1" lang="en-US" sz="1800" u="sng" cap="none"/>
              <a:t> TOTAL REVENUE AND NUMBER OF INVOICES FOR EACH COUNTRY, STATE, AND CITY?</a:t>
            </a:r>
            <a:br>
              <a:rPr b="1" lang="en-US" sz="1800" u="sng" cap="none"/>
            </a:br>
            <a:endParaRPr sz="1800" u="sng"/>
          </a:p>
        </p:txBody>
      </p:sp>
      <p:sp>
        <p:nvSpPr>
          <p:cNvPr id="162" name="Google Shape;162;p22"/>
          <p:cNvSpPr txBox="1"/>
          <p:nvPr>
            <p:ph idx="1" type="body"/>
          </p:nvPr>
        </p:nvSpPr>
        <p:spPr>
          <a:xfrm>
            <a:off x="519545" y="2002749"/>
            <a:ext cx="6565704" cy="4574696"/>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600"/>
              <a:buFont typeface="Arial"/>
              <a:buAutoNum type="arabicPeriod"/>
            </a:pPr>
            <a:r>
              <a:rPr lang="en-US" sz="1600"/>
              <a:t>The customer base is geographically diverse, with customers spread across multiple countries, including Argentina, Australia, Brazil, Canada, and the USA.</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In the USA, Mountain View, California, and London in the United Kingdom have the highest number of customers, with two customers each.</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The data indicates that many cities have only one customer, suggesting a wide but shallow customer distribution.</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Major cities like Paris, Berlin, São Paulo, and Prague also have a slightly higher concentration of customers compared to other locations.</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There is a notable presence of customers in Canada, with representation in multiple provinces such as Ontario, British Columbia, Alberta, and Quebec.</a:t>
            </a:r>
            <a:endParaRPr sz="1600"/>
          </a:p>
          <a:p>
            <a:pPr indent="0" lvl="0" marL="0" rtl="0" algn="l">
              <a:lnSpc>
                <a:spcPct val="90000"/>
              </a:lnSpc>
              <a:spcBef>
                <a:spcPts val="1000"/>
              </a:spcBef>
              <a:spcAft>
                <a:spcPts val="0"/>
              </a:spcAft>
              <a:buClr>
                <a:schemeClr val="dk1"/>
              </a:buClr>
              <a:buSzPts val="1600"/>
              <a:buNone/>
            </a:pPr>
            <a:r>
              <a:t/>
            </a:r>
            <a:endParaRPr sz="1600"/>
          </a:p>
        </p:txBody>
      </p:sp>
      <p:sp>
        <p:nvSpPr>
          <p:cNvPr id="163" name="Google Shape;163;p22"/>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64" name="Google Shape;164;p22"/>
          <p:cNvPicPr preferRelativeResize="0"/>
          <p:nvPr>
            <p:ph idx="2" type="body"/>
          </p:nvPr>
        </p:nvPicPr>
        <p:blipFill rotWithShape="1">
          <a:blip r:embed="rId3">
            <a:alphaModFix/>
          </a:blip>
          <a:srcRect b="9658" l="0" r="-2" t="2821"/>
          <a:stretch/>
        </p:blipFill>
        <p:spPr>
          <a:xfrm>
            <a:off x="7394277" y="2528838"/>
            <a:ext cx="4511528" cy="3508280"/>
          </a:xfrm>
          <a:prstGeom prst="rect">
            <a:avLst/>
          </a:prstGeom>
          <a:noFill/>
          <a:ln cap="flat" cmpd="thinThick" w="57150">
            <a:solidFill>
              <a:srgbClr val="7F7F7F"/>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92282" y="997526"/>
            <a:ext cx="11422933" cy="113260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en-US" sz="2400" u="sng" cap="none"/>
              <a:t>TOP 5 CUSTOMERS BY TOTAL REVENUE IN EACH COUNTRY</a:t>
            </a:r>
            <a:br>
              <a:rPr b="1" lang="en-US" u="sng" cap="none"/>
            </a:br>
            <a:endParaRPr u="sng"/>
          </a:p>
        </p:txBody>
      </p:sp>
      <p:sp>
        <p:nvSpPr>
          <p:cNvPr id="171" name="Google Shape;171;p23"/>
          <p:cNvSpPr txBox="1"/>
          <p:nvPr>
            <p:ph idx="1" type="body"/>
          </p:nvPr>
        </p:nvSpPr>
        <p:spPr>
          <a:xfrm>
            <a:off x="176784" y="1913174"/>
            <a:ext cx="6182593" cy="424738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600"/>
              <a:buFont typeface="Arial"/>
              <a:buAutoNum type="arabicPeriod"/>
            </a:pPr>
            <a:r>
              <a:rPr lang="en-US" sz="1600"/>
              <a:t>The highest revenue-generating customer is František Wichterlová from the Czech Republic, with a total revenue of 144.54.</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Customers are spread across various countries, with notable contributions from Brazil, the USA, Canada, and the Czech Republic.</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Brazil has a significant number of top customers, with multiple entries in the top revenue rankings.</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Many countries have customers with similar revenue figures, indicating a broad and relatively even distribution of high-value customers.</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The USA has several high-revenue customers, with Jack Smith leading the list at 98.01 in revenue.</a:t>
            </a:r>
            <a:endParaRPr sz="1600"/>
          </a:p>
          <a:p>
            <a:pPr indent="-127000" lvl="0" marL="228600" rtl="0" algn="l">
              <a:lnSpc>
                <a:spcPct val="90000"/>
              </a:lnSpc>
              <a:spcBef>
                <a:spcPts val="1000"/>
              </a:spcBef>
              <a:spcAft>
                <a:spcPts val="0"/>
              </a:spcAft>
              <a:buClr>
                <a:schemeClr val="dk1"/>
              </a:buClr>
              <a:buSzPts val="1600"/>
              <a:buFont typeface="Arial"/>
              <a:buNone/>
            </a:pPr>
            <a:r>
              <a:t/>
            </a:r>
            <a:endParaRPr sz="1600"/>
          </a:p>
        </p:txBody>
      </p:sp>
      <p:sp>
        <p:nvSpPr>
          <p:cNvPr id="172" name="Google Shape;172;p23"/>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73" name="Google Shape;173;p23"/>
          <p:cNvPicPr preferRelativeResize="0"/>
          <p:nvPr>
            <p:ph idx="2" type="body"/>
          </p:nvPr>
        </p:nvPicPr>
        <p:blipFill rotWithShape="1">
          <a:blip r:embed="rId3">
            <a:alphaModFix/>
          </a:blip>
          <a:srcRect b="0" l="0" r="0" t="0"/>
          <a:stretch/>
        </p:blipFill>
        <p:spPr>
          <a:xfrm>
            <a:off x="7125325" y="2059137"/>
            <a:ext cx="3886537" cy="386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488373" y="323731"/>
            <a:ext cx="10629900" cy="103747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Arial"/>
              <a:buNone/>
            </a:pPr>
            <a:r>
              <a:rPr b="1" lang="en-US" sz="1800" u="sng" cap="none"/>
              <a:t>CUSTOMERS WHO HAVE PURCHASED TRACKS FROM AT LEAST 3 DIFFERENT GENRES</a:t>
            </a:r>
            <a:endParaRPr sz="1800" u="sng"/>
          </a:p>
        </p:txBody>
      </p:sp>
      <p:sp>
        <p:nvSpPr>
          <p:cNvPr id="180" name="Google Shape;180;p24"/>
          <p:cNvSpPr txBox="1"/>
          <p:nvPr>
            <p:ph idx="1" type="body"/>
          </p:nvPr>
        </p:nvSpPr>
        <p:spPr>
          <a:xfrm>
            <a:off x="270162" y="1623474"/>
            <a:ext cx="7491846" cy="469419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600"/>
              <a:buFont typeface="Arial"/>
              <a:buAutoNum type="arabicPeriod"/>
            </a:pPr>
            <a:r>
              <a:rPr lang="en-US" sz="1600"/>
              <a:t>Leonie Köhler is the customer with the highest genre diversity, having purchased tracks across 14 different genres.</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Several customers, including František Wichterlová, Terhi Hämäläinen, Madalena Sampaio, and others, have purchased from 13 different genres, indicating a broad music taste.</a:t>
            </a:r>
            <a:endParaRPr sz="1600"/>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Many customers fall within the 10 to 12 genre count range, showing a wide but moderate variety in their music preferences.</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A few customers, like Robert Brown, Kara Nielsen, and Victor Stevens, have engaged with only 5 to 6 genres, suggesting a more focused or niche musical interest.</a:t>
            </a:r>
            <a:endParaRPr/>
          </a:p>
          <a:p>
            <a:pPr indent="-241300" lvl="0" marL="342900" rtl="0" algn="l">
              <a:lnSpc>
                <a:spcPct val="90000"/>
              </a:lnSpc>
              <a:spcBef>
                <a:spcPts val="1000"/>
              </a:spcBef>
              <a:spcAft>
                <a:spcPts val="0"/>
              </a:spcAft>
              <a:buClr>
                <a:schemeClr val="dk1"/>
              </a:buClr>
              <a:buSzPts val="1600"/>
              <a:buFont typeface="Arial"/>
              <a:buNone/>
            </a:pPr>
            <a:r>
              <a:t/>
            </a:r>
            <a:endParaRPr sz="1600"/>
          </a:p>
          <a:p>
            <a:pPr indent="-342900" lvl="0" marL="342900" rtl="0" algn="l">
              <a:lnSpc>
                <a:spcPct val="90000"/>
              </a:lnSpc>
              <a:spcBef>
                <a:spcPts val="1000"/>
              </a:spcBef>
              <a:spcAft>
                <a:spcPts val="0"/>
              </a:spcAft>
              <a:buClr>
                <a:schemeClr val="dk1"/>
              </a:buClr>
              <a:buSzPts val="1600"/>
              <a:buFont typeface="Arial"/>
              <a:buAutoNum type="arabicPeriod"/>
            </a:pPr>
            <a:r>
              <a:rPr lang="en-US" sz="1600"/>
              <a:t>Overall, the data indicates that most customers are exploring a diverse range of genres, with many engaging with more than 10 different genres.</a:t>
            </a:r>
            <a:endParaRPr sz="1600"/>
          </a:p>
          <a:p>
            <a:pPr indent="0" lvl="0" marL="0" rtl="0" algn="l">
              <a:lnSpc>
                <a:spcPct val="90000"/>
              </a:lnSpc>
              <a:spcBef>
                <a:spcPts val="1000"/>
              </a:spcBef>
              <a:spcAft>
                <a:spcPts val="0"/>
              </a:spcAft>
              <a:buClr>
                <a:schemeClr val="dk1"/>
              </a:buClr>
              <a:buSzPts val="1600"/>
              <a:buNone/>
            </a:pPr>
            <a:r>
              <a:t/>
            </a:r>
            <a:endParaRPr sz="1600"/>
          </a:p>
        </p:txBody>
      </p:sp>
      <p:pic>
        <p:nvPicPr>
          <p:cNvPr id="181" name="Google Shape;181;p24"/>
          <p:cNvPicPr preferRelativeResize="0"/>
          <p:nvPr/>
        </p:nvPicPr>
        <p:blipFill rotWithShape="1">
          <a:blip r:embed="rId3">
            <a:alphaModFix/>
          </a:blip>
          <a:srcRect b="0" l="0" r="0" t="0"/>
          <a:stretch/>
        </p:blipFill>
        <p:spPr>
          <a:xfrm>
            <a:off x="8660709" y="1502660"/>
            <a:ext cx="3261129" cy="50316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