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3" r:id="rId4"/>
    <p:sldId id="257" r:id="rId5"/>
    <p:sldId id="259" r:id="rId6"/>
    <p:sldId id="266" r:id="rId7"/>
    <p:sldId id="264" r:id="rId8"/>
    <p:sldId id="272" r:id="rId9"/>
    <p:sldId id="261" r:id="rId10"/>
    <p:sldId id="271" r:id="rId11"/>
    <p:sldId id="269" r:id="rId12"/>
    <p:sldId id="273" r:id="rId13"/>
    <p:sldId id="274" r:id="rId14"/>
    <p:sldId id="275" r:id="rId15"/>
    <p:sldId id="276" r:id="rId16"/>
    <p:sldId id="258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1196" y="201708"/>
            <a:ext cx="724781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Computer Programming 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&amp;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Problem Solving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0562" y="2787031"/>
            <a:ext cx="296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(CSE 101)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6934" y="5169623"/>
            <a:ext cx="8999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Faculty – Prof. Ramesh Ragala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870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login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753011" cy="3541714"/>
          </a:xfrm>
        </p:spPr>
        <p:txBody>
          <a:bodyPr>
            <a:normAutofit/>
          </a:bodyPr>
          <a:lstStyle/>
          <a:p>
            <a:pPr algn="just"/>
            <a:r>
              <a:rPr lang="en-IN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program welcomes the user and asks for a username and password.</a:t>
            </a:r>
          </a:p>
          <a:p>
            <a:pPr algn="just"/>
            <a:endParaRPr lang="en-IN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program stores your username and makes you enter the program after the authentication of the password.</a:t>
            </a:r>
          </a:p>
          <a:p>
            <a:pPr algn="just"/>
            <a:endParaRPr lang="en-IN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 smtClean="0"/>
          </a:p>
          <a:p>
            <a:endParaRPr lang="en-IN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350" y="291946"/>
            <a:ext cx="9905998" cy="1478570"/>
          </a:xfrm>
        </p:spPr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phone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350" y="1541417"/>
            <a:ext cx="9905999" cy="4153988"/>
          </a:xfrm>
        </p:spPr>
        <p:txBody>
          <a:bodyPr>
            <a:noAutofit/>
          </a:bodyPr>
          <a:lstStyle/>
          <a:p>
            <a:pPr marL="514350" indent="-514350" algn="just"/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user is asked for his approximate purchase price following which different brands are displayed to choose from.</a:t>
            </a:r>
          </a:p>
          <a:p>
            <a:pPr marL="514350" indent="-514350" algn="just"/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choosing the desired mobile brand, a list of mobiles is displayed whose price belongs in the near by range of the purchase price specified by the user.</a:t>
            </a:r>
          </a:p>
          <a:p>
            <a:pPr marL="514350" indent="-514350" algn="just"/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user can choose the desired phone and look into it’s specifications.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Comparing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user is given a chance to compare between different phones.</a:t>
            </a:r>
          </a:p>
          <a:p>
            <a:pPr algn="just"/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the help of this facility the user can compare different phones and reach to the best suited for him.</a:t>
            </a:r>
            <a:endParaRPr lang="en-IN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Comparing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a days the apps are the first thing that are viewed by any person.</a:t>
            </a:r>
          </a:p>
          <a:p>
            <a:pPr algn="just"/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Keeping this in mind we have given an option to the user for comparing different apps and choose the best for him.</a:t>
            </a:r>
            <a:endParaRPr lang="en-IN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News feed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gadget store updates you with latest news feed so that you can come to know about the recent happenings.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connect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gadget store gives the user an opportunity to check other websites through our store itself.</a:t>
            </a:r>
          </a:p>
          <a:p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can compare the features and price from different websites with just a single click on the links our program provides them.</a:t>
            </a:r>
            <a:endParaRPr lang="en-IN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stores (existing)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8434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 err="1" smtClean="0"/>
              <a:t>Flipkart</a:t>
            </a:r>
            <a:endParaRPr lang="en-US" sz="5000" dirty="0" smtClean="0"/>
          </a:p>
          <a:p>
            <a:r>
              <a:rPr lang="en-US" sz="5000" dirty="0" err="1"/>
              <a:t>Snapdeal</a:t>
            </a:r>
            <a:endParaRPr lang="en-US" sz="5000" dirty="0"/>
          </a:p>
          <a:p>
            <a:r>
              <a:rPr lang="en-US" sz="5000" dirty="0" err="1" smtClean="0"/>
              <a:t>Ebay</a:t>
            </a:r>
            <a:endParaRPr lang="en-US" sz="5000" dirty="0" smtClean="0"/>
          </a:p>
          <a:p>
            <a:r>
              <a:rPr lang="en-US" sz="5000" dirty="0" err="1" smtClean="0"/>
              <a:t>Ezone</a:t>
            </a:r>
            <a:r>
              <a:rPr lang="en-US" sz="5000" b="1" dirty="0" err="1" smtClean="0"/>
              <a:t>online</a:t>
            </a:r>
            <a:endParaRPr lang="en-US" sz="5000" b="1" dirty="0" smtClean="0"/>
          </a:p>
          <a:p>
            <a:r>
              <a:rPr lang="en-US" sz="5000" dirty="0" err="1" smtClean="0"/>
              <a:t>Junglee</a:t>
            </a:r>
            <a:endParaRPr lang="en-US" sz="5000" dirty="0" smtClean="0"/>
          </a:p>
          <a:p>
            <a:r>
              <a:rPr lang="en-US" sz="5000" dirty="0" err="1" smtClean="0"/>
              <a:t>Olx</a:t>
            </a:r>
            <a:endParaRPr lang="en-US" sz="5000" dirty="0" smtClean="0"/>
          </a:p>
          <a:p>
            <a:r>
              <a:rPr lang="en-US" sz="5000" dirty="0" smtClean="0"/>
              <a:t>Home</a:t>
            </a:r>
            <a:r>
              <a:rPr lang="en-US" sz="5000" b="1" dirty="0" smtClean="0"/>
              <a:t>shop</a:t>
            </a:r>
            <a:r>
              <a:rPr lang="en-US" sz="5000" dirty="0" smtClean="0"/>
              <a:t>18</a:t>
            </a:r>
          </a:p>
          <a:p>
            <a:r>
              <a:rPr lang="en-US" sz="5000" dirty="0" err="1" smtClean="0"/>
              <a:t>Cromaretail</a:t>
            </a:r>
            <a:endParaRPr lang="en-US" sz="5000" dirty="0" smtClean="0"/>
          </a:p>
          <a:p>
            <a:r>
              <a:rPr lang="en-US" sz="5000" dirty="0" err="1" smtClean="0"/>
              <a:t>The</a:t>
            </a:r>
            <a:r>
              <a:rPr lang="en-US" sz="5000" b="1" dirty="0" err="1" smtClean="0"/>
              <a:t>mobilestore</a:t>
            </a:r>
            <a:endParaRPr lang="en-US" sz="5000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1766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3687" y="2336270"/>
            <a:ext cx="55966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</a:t>
            </a:r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214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49" y="430730"/>
            <a:ext cx="10315978" cy="27699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Base Learning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(PBL)</a:t>
            </a:r>
          </a:p>
          <a:p>
            <a:pPr algn="ctr"/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4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Final Submission</a:t>
            </a:r>
            <a:endParaRPr lang="en-US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2371" y="4306738"/>
            <a:ext cx="3549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Fall Sem’14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1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3405" y="2265931"/>
            <a:ext cx="89579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 GADGET STORE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27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05708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</a:t>
            </a: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Reg. Number</a:t>
            </a:r>
          </a:p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Prasang Sharma                                                      14BCE1088</a:t>
            </a:r>
          </a:p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Animesh Gupta                                                       14BEE1117</a:t>
            </a:r>
          </a:p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Modit Garg                                                              14BEC1157 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37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store is a user friendly software.</a:t>
            </a:r>
          </a:p>
          <a:p>
            <a:pPr algn="just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functions are easy to understand as the guide lines are given at every step.</a:t>
            </a:r>
          </a:p>
          <a:p>
            <a:pPr algn="just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would be provided with facilities other than mobile shopping.</a:t>
            </a:r>
          </a:p>
          <a:p>
            <a:pPr algn="just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will be provided to the user as he gets a unique username and password.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155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0687" y="571865"/>
            <a:ext cx="84632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Programming Elements Used</a:t>
            </a:r>
            <a:endParaRPr lang="en-US" sz="3600" b="1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1498" y="2047784"/>
            <a:ext cx="7930633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Else Instructions.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Looping system Instructions.</a:t>
            </a:r>
          </a:p>
          <a:p>
            <a:pPr marL="514350" indent="-514350">
              <a:buAutoNum type="arabicPeriod"/>
            </a:pP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Switch case ladder Instructions</a:t>
            </a:r>
          </a:p>
          <a:p>
            <a:pPr marL="514350" indent="-514350">
              <a:buAutoNum type="arabicPeriod"/>
            </a:pP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Goto Instructions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Strings</a:t>
            </a:r>
          </a:p>
          <a:p>
            <a:pPr marL="514350" indent="-514350">
              <a:buAutoNum type="arabicPeriod"/>
            </a:pP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Arrays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Audio file calling statements</a:t>
            </a:r>
          </a:p>
          <a:p>
            <a:pPr marL="514350" indent="-514350">
              <a:buAutoNum type="arabicPeriod"/>
            </a:pP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 page calling statements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Some Special Header files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547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9743" y="486312"/>
            <a:ext cx="907567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Final Task</a:t>
            </a:r>
            <a:r>
              <a:rPr lang="en-US" sz="3600" b="1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n-US" sz="3600" b="1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9742" y="1496273"/>
            <a:ext cx="8972521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 have made a basic structure of our C program of  a gadget store using various elements of basic C programming as stated earlier.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user is made to sign up for his account in which he is given a unique password.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 each new frame program provides an option to return back , return to main menu or to simply end the program by logging out.  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56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968" y="2272553"/>
            <a:ext cx="85381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 startAt="4"/>
            </a:pPr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program takes input from user in the form of rough amount in Rupees.</a:t>
            </a:r>
          </a:p>
          <a:p>
            <a:pPr marL="514350" indent="-514350" algn="just">
              <a:buAutoNum type="arabicPeriod" startAt="4"/>
            </a:pPr>
            <a:endParaRPr lang="en-US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514350" indent="-514350" algn="just"/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5.	The user can log out of his account at any time he wish.</a:t>
            </a:r>
          </a:p>
          <a:p>
            <a:pPr marL="342900" indent="-342900" algn="just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facilities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03120"/>
            <a:ext cx="9905999" cy="4415246"/>
          </a:xfrm>
        </p:spPr>
        <p:txBody>
          <a:bodyPr>
            <a:normAutofit/>
          </a:bodyPr>
          <a:lstStyle/>
          <a:p>
            <a:r>
              <a:rPr lang="en-US" dirty="0" smtClean="0"/>
              <a:t>Personal login</a:t>
            </a:r>
          </a:p>
          <a:p>
            <a:r>
              <a:rPr lang="en-US" dirty="0" smtClean="0"/>
              <a:t>Mobile shopping</a:t>
            </a:r>
          </a:p>
          <a:p>
            <a:r>
              <a:rPr lang="en-US" dirty="0" smtClean="0"/>
              <a:t>Mobile comparing</a:t>
            </a:r>
          </a:p>
          <a:p>
            <a:r>
              <a:rPr lang="en-US" dirty="0" smtClean="0"/>
              <a:t>Mobile selling</a:t>
            </a:r>
          </a:p>
          <a:p>
            <a:r>
              <a:rPr lang="en-US" dirty="0" smtClean="0"/>
              <a:t>App comparing</a:t>
            </a:r>
          </a:p>
          <a:p>
            <a:r>
              <a:rPr lang="en-US" dirty="0" smtClean="0"/>
              <a:t>News feed</a:t>
            </a:r>
          </a:p>
          <a:p>
            <a:r>
              <a:rPr lang="en-US" dirty="0" smtClean="0"/>
              <a:t>Web connect</a:t>
            </a:r>
          </a:p>
        </p:txBody>
      </p:sp>
    </p:spTree>
    <p:extLst>
      <p:ext uri="{BB962C8B-B14F-4D97-AF65-F5344CB8AC3E}">
        <p14:creationId xmlns="" xmlns:p14="http://schemas.microsoft.com/office/powerpoint/2010/main" val="6811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339</TotalTime>
  <Words>490</Words>
  <Application>Microsoft Office PowerPoint</Application>
  <PresentationFormat>Custom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Circuit</vt:lpstr>
      <vt:lpstr>Slide 1</vt:lpstr>
      <vt:lpstr>Slide 2</vt:lpstr>
      <vt:lpstr>Slide 3</vt:lpstr>
      <vt:lpstr>Group members</vt:lpstr>
      <vt:lpstr>features</vt:lpstr>
      <vt:lpstr>Slide 6</vt:lpstr>
      <vt:lpstr>Slide 7</vt:lpstr>
      <vt:lpstr>Slide 8</vt:lpstr>
      <vt:lpstr>facilities</vt:lpstr>
      <vt:lpstr>Personal login</vt:lpstr>
      <vt:lpstr>Buy phone</vt:lpstr>
      <vt:lpstr>Mobile Comparing</vt:lpstr>
      <vt:lpstr>App Comparing</vt:lpstr>
      <vt:lpstr>News feed</vt:lpstr>
      <vt:lpstr>Web connect</vt:lpstr>
      <vt:lpstr>Online stores (existing)</vt:lpstr>
      <vt:lpstr>Slide 17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Modit</cp:lastModifiedBy>
  <cp:revision>36</cp:revision>
  <dcterms:created xsi:type="dcterms:W3CDTF">2014-09-07T15:33:30Z</dcterms:created>
  <dcterms:modified xsi:type="dcterms:W3CDTF">2014-11-03T15:26:35Z</dcterms:modified>
</cp:coreProperties>
</file>