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9" d="100"/>
          <a:sy n="89" d="100"/>
        </p:scale>
        <p:origin x="1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3AE3EC-8678-4F92-9760-DAB044CB2691}" type="datetimeFigureOut">
              <a:rPr lang="en-GB" smtClean="0"/>
              <a:t>2023-08-16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B30D3C-6298-41FF-92EF-A787A7D2B34C}"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57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AE3EC-8678-4F92-9760-DAB044CB2691}" type="datetimeFigureOut">
              <a:rPr lang="en-GB" smtClean="0"/>
              <a:t>2023-08-16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B30D3C-6298-41FF-92EF-A787A7D2B34C}" type="slidenum">
              <a:rPr lang="en-GB" smtClean="0"/>
              <a:t>‹#›</a:t>
            </a:fld>
            <a:endParaRPr lang="en-GB"/>
          </a:p>
        </p:txBody>
      </p:sp>
    </p:spTree>
    <p:extLst>
      <p:ext uri="{BB962C8B-B14F-4D97-AF65-F5344CB8AC3E}">
        <p14:creationId xmlns:p14="http://schemas.microsoft.com/office/powerpoint/2010/main" val="125891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AE3EC-8678-4F92-9760-DAB044CB2691}" type="datetimeFigureOut">
              <a:rPr lang="en-GB" smtClean="0"/>
              <a:t>2023-08-16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B30D3C-6298-41FF-92EF-A787A7D2B34C}" type="slidenum">
              <a:rPr lang="en-GB" smtClean="0"/>
              <a:t>‹#›</a:t>
            </a:fld>
            <a:endParaRPr lang="en-GB"/>
          </a:p>
        </p:txBody>
      </p:sp>
    </p:spTree>
    <p:extLst>
      <p:ext uri="{BB962C8B-B14F-4D97-AF65-F5344CB8AC3E}">
        <p14:creationId xmlns:p14="http://schemas.microsoft.com/office/powerpoint/2010/main" val="372218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AE3EC-8678-4F92-9760-DAB044CB2691}" type="datetimeFigureOut">
              <a:rPr lang="en-GB" smtClean="0"/>
              <a:t>2023-08-16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B30D3C-6298-41FF-92EF-A787A7D2B34C}" type="slidenum">
              <a:rPr lang="en-GB" smtClean="0"/>
              <a:t>‹#›</a:t>
            </a:fld>
            <a:endParaRPr lang="en-GB"/>
          </a:p>
        </p:txBody>
      </p:sp>
    </p:spTree>
    <p:extLst>
      <p:ext uri="{BB962C8B-B14F-4D97-AF65-F5344CB8AC3E}">
        <p14:creationId xmlns:p14="http://schemas.microsoft.com/office/powerpoint/2010/main" val="247010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3AE3EC-8678-4F92-9760-DAB044CB2691}" type="datetimeFigureOut">
              <a:rPr lang="en-GB" smtClean="0"/>
              <a:t>2023-08-16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B30D3C-6298-41FF-92EF-A787A7D2B34C}"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60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AE3EC-8678-4F92-9760-DAB044CB2691}" type="datetimeFigureOut">
              <a:rPr lang="en-GB" smtClean="0"/>
              <a:t>2023-08-16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B30D3C-6298-41FF-92EF-A787A7D2B34C}" type="slidenum">
              <a:rPr lang="en-GB" smtClean="0"/>
              <a:t>‹#›</a:t>
            </a:fld>
            <a:endParaRPr lang="en-GB"/>
          </a:p>
        </p:txBody>
      </p:sp>
    </p:spTree>
    <p:extLst>
      <p:ext uri="{BB962C8B-B14F-4D97-AF65-F5344CB8AC3E}">
        <p14:creationId xmlns:p14="http://schemas.microsoft.com/office/powerpoint/2010/main" val="17655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AE3EC-8678-4F92-9760-DAB044CB2691}" type="datetimeFigureOut">
              <a:rPr lang="en-GB" smtClean="0"/>
              <a:t>2023-08-16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B30D3C-6298-41FF-92EF-A787A7D2B34C}" type="slidenum">
              <a:rPr lang="en-GB" smtClean="0"/>
              <a:t>‹#›</a:t>
            </a:fld>
            <a:endParaRPr lang="en-GB"/>
          </a:p>
        </p:txBody>
      </p:sp>
    </p:spTree>
    <p:extLst>
      <p:ext uri="{BB962C8B-B14F-4D97-AF65-F5344CB8AC3E}">
        <p14:creationId xmlns:p14="http://schemas.microsoft.com/office/powerpoint/2010/main" val="110688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3AE3EC-8678-4F92-9760-DAB044CB2691}" type="datetimeFigureOut">
              <a:rPr lang="en-GB" smtClean="0"/>
              <a:t>2023-08-16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B30D3C-6298-41FF-92EF-A787A7D2B34C}" type="slidenum">
              <a:rPr lang="en-GB" smtClean="0"/>
              <a:t>‹#›</a:t>
            </a:fld>
            <a:endParaRPr lang="en-GB"/>
          </a:p>
        </p:txBody>
      </p:sp>
    </p:spTree>
    <p:extLst>
      <p:ext uri="{BB962C8B-B14F-4D97-AF65-F5344CB8AC3E}">
        <p14:creationId xmlns:p14="http://schemas.microsoft.com/office/powerpoint/2010/main" val="328064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3AE3EC-8678-4F92-9760-DAB044CB2691}" type="datetimeFigureOut">
              <a:rPr lang="en-GB" smtClean="0"/>
              <a:t>2023-08-16</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EAB30D3C-6298-41FF-92EF-A787A7D2B34C}" type="slidenum">
              <a:rPr lang="en-GB" smtClean="0"/>
              <a:t>‹#›</a:t>
            </a:fld>
            <a:endParaRPr lang="en-GB"/>
          </a:p>
        </p:txBody>
      </p:sp>
    </p:spTree>
    <p:extLst>
      <p:ext uri="{BB962C8B-B14F-4D97-AF65-F5344CB8AC3E}">
        <p14:creationId xmlns:p14="http://schemas.microsoft.com/office/powerpoint/2010/main" val="328411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3AE3EC-8678-4F92-9760-DAB044CB2691}" type="datetimeFigureOut">
              <a:rPr lang="en-GB" smtClean="0"/>
              <a:t>2023-08-16</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B30D3C-6298-41FF-92EF-A787A7D2B34C}" type="slidenum">
              <a:rPr lang="en-GB" smtClean="0"/>
              <a:t>‹#›</a:t>
            </a:fld>
            <a:endParaRPr lang="en-GB"/>
          </a:p>
        </p:txBody>
      </p:sp>
    </p:spTree>
    <p:extLst>
      <p:ext uri="{BB962C8B-B14F-4D97-AF65-F5344CB8AC3E}">
        <p14:creationId xmlns:p14="http://schemas.microsoft.com/office/powerpoint/2010/main" val="185576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3AE3EC-8678-4F92-9760-DAB044CB2691}" type="datetimeFigureOut">
              <a:rPr lang="en-GB" smtClean="0"/>
              <a:t>2023-08-16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B30D3C-6298-41FF-92EF-A787A7D2B34C}" type="slidenum">
              <a:rPr lang="en-GB" smtClean="0"/>
              <a:t>‹#›</a:t>
            </a:fld>
            <a:endParaRPr lang="en-GB"/>
          </a:p>
        </p:txBody>
      </p:sp>
    </p:spTree>
    <p:extLst>
      <p:ext uri="{BB962C8B-B14F-4D97-AF65-F5344CB8AC3E}">
        <p14:creationId xmlns:p14="http://schemas.microsoft.com/office/powerpoint/2010/main" val="43172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3AE3EC-8678-4F92-9760-DAB044CB2691}" type="datetimeFigureOut">
              <a:rPr lang="en-GB" smtClean="0"/>
              <a:t>2023-08-16</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B30D3C-6298-41FF-92EF-A787A7D2B34C}"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797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1142-5E0B-4688-AD06-AD787288E887}"/>
              </a:ext>
            </a:extLst>
          </p:cNvPr>
          <p:cNvSpPr>
            <a:spLocks noGrp="1"/>
          </p:cNvSpPr>
          <p:nvPr>
            <p:ph type="ctrTitle"/>
          </p:nvPr>
        </p:nvSpPr>
        <p:spPr>
          <a:xfrm>
            <a:off x="1016160" y="4803623"/>
            <a:ext cx="3885800" cy="385590"/>
          </a:xfrm>
        </p:spPr>
        <p:txBody>
          <a:bodyPr>
            <a:normAutofit/>
          </a:bodyPr>
          <a:lstStyle/>
          <a:p>
            <a:r>
              <a:rPr lang="en-GB" sz="1800" dirty="0">
                <a:latin typeface="+mn-lt"/>
              </a:rPr>
              <a:t>Submitted by: </a:t>
            </a:r>
            <a:r>
              <a:rPr lang="en-GB" sz="1800" dirty="0" err="1">
                <a:latin typeface="+mn-lt"/>
              </a:rPr>
              <a:t>Prasanga</a:t>
            </a:r>
            <a:r>
              <a:rPr lang="en-GB" sz="1800" dirty="0">
                <a:latin typeface="+mn-lt"/>
              </a:rPr>
              <a:t> Raman Pokharel</a:t>
            </a:r>
          </a:p>
        </p:txBody>
      </p:sp>
      <p:sp>
        <p:nvSpPr>
          <p:cNvPr id="4" name="Rectangle 3">
            <a:extLst>
              <a:ext uri="{FF2B5EF4-FFF2-40B4-BE49-F238E27FC236}">
                <a16:creationId xmlns:a16="http://schemas.microsoft.com/office/drawing/2014/main" id="{A31F0AE8-E8D5-4FDE-B797-EA57690ED5B6}"/>
              </a:ext>
            </a:extLst>
          </p:cNvPr>
          <p:cNvSpPr/>
          <p:nvPr/>
        </p:nvSpPr>
        <p:spPr>
          <a:xfrm>
            <a:off x="8738982" y="4819881"/>
            <a:ext cx="2553391" cy="369332"/>
          </a:xfrm>
          <a:prstGeom prst="rect">
            <a:avLst/>
          </a:prstGeom>
        </p:spPr>
        <p:txBody>
          <a:bodyPr wrap="none">
            <a:spAutoFit/>
          </a:bodyPr>
          <a:lstStyle/>
          <a:p>
            <a:r>
              <a:rPr lang="en-GB" dirty="0"/>
              <a:t>Submitted to : Saroj Ojha</a:t>
            </a:r>
          </a:p>
        </p:txBody>
      </p:sp>
      <p:sp>
        <p:nvSpPr>
          <p:cNvPr id="5" name="Title 1">
            <a:extLst>
              <a:ext uri="{FF2B5EF4-FFF2-40B4-BE49-F238E27FC236}">
                <a16:creationId xmlns:a16="http://schemas.microsoft.com/office/drawing/2014/main" id="{501169EC-88FC-42A4-99C4-9722FD1D7C94}"/>
              </a:ext>
            </a:extLst>
          </p:cNvPr>
          <p:cNvSpPr txBox="1">
            <a:spLocks/>
          </p:cNvSpPr>
          <p:nvPr/>
        </p:nvSpPr>
        <p:spPr>
          <a:xfrm>
            <a:off x="4153100" y="1542876"/>
            <a:ext cx="3885800" cy="1023001"/>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4800" b="1" dirty="0">
                <a:latin typeface="+mn-lt"/>
              </a:rPr>
              <a:t>Hello! Everyone</a:t>
            </a:r>
          </a:p>
        </p:txBody>
      </p:sp>
    </p:spTree>
    <p:extLst>
      <p:ext uri="{BB962C8B-B14F-4D97-AF65-F5344CB8AC3E}">
        <p14:creationId xmlns:p14="http://schemas.microsoft.com/office/powerpoint/2010/main" val="197833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1142-5E0B-4688-AD06-AD787288E887}"/>
              </a:ext>
            </a:extLst>
          </p:cNvPr>
          <p:cNvSpPr>
            <a:spLocks noGrp="1"/>
          </p:cNvSpPr>
          <p:nvPr>
            <p:ph type="ctrTitle"/>
          </p:nvPr>
        </p:nvSpPr>
        <p:spPr>
          <a:xfrm>
            <a:off x="631115" y="1893346"/>
            <a:ext cx="10750475" cy="1344704"/>
          </a:xfrm>
        </p:spPr>
        <p:txBody>
          <a:bodyPr/>
          <a:lstStyle/>
          <a:p>
            <a:r>
              <a:rPr lang="en-GB" dirty="0"/>
              <a:t>Tier and its types</a:t>
            </a:r>
          </a:p>
        </p:txBody>
      </p:sp>
    </p:spTree>
    <p:extLst>
      <p:ext uri="{BB962C8B-B14F-4D97-AF65-F5344CB8AC3E}">
        <p14:creationId xmlns:p14="http://schemas.microsoft.com/office/powerpoint/2010/main" val="197446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1142-5E0B-4688-AD06-AD787288E887}"/>
              </a:ext>
            </a:extLst>
          </p:cNvPr>
          <p:cNvSpPr>
            <a:spLocks noGrp="1"/>
          </p:cNvSpPr>
          <p:nvPr>
            <p:ph type="ctrTitle"/>
          </p:nvPr>
        </p:nvSpPr>
        <p:spPr>
          <a:xfrm>
            <a:off x="674145" y="2495774"/>
            <a:ext cx="9760773" cy="1344704"/>
          </a:xfrm>
        </p:spPr>
        <p:txBody>
          <a:bodyPr>
            <a:noAutofit/>
          </a:bodyPr>
          <a:lstStyle/>
          <a:p>
            <a:pPr algn="l"/>
            <a:r>
              <a:rPr lang="en-GB" sz="1800" dirty="0"/>
              <a:t>A "tier" refers to a layer or level in a system or structure, often used in the context of computer systems, applications, and architectures. In the realm of information technology, tiers typically refer to distinct layers within software or hardware architectures, where each tier handles specific tasks or functions. For instance, in multi-tier architectures, tasks such as user interface, business logic, and data storage might be separated into different tiers.</a:t>
            </a:r>
          </a:p>
        </p:txBody>
      </p:sp>
      <p:sp>
        <p:nvSpPr>
          <p:cNvPr id="3" name="Title 1">
            <a:extLst>
              <a:ext uri="{FF2B5EF4-FFF2-40B4-BE49-F238E27FC236}">
                <a16:creationId xmlns:a16="http://schemas.microsoft.com/office/drawing/2014/main" id="{97597BB5-40C6-4C16-B37F-A437775D7172}"/>
              </a:ext>
            </a:extLst>
          </p:cNvPr>
          <p:cNvSpPr txBox="1">
            <a:spLocks/>
          </p:cNvSpPr>
          <p:nvPr/>
        </p:nvSpPr>
        <p:spPr>
          <a:xfrm>
            <a:off x="536090" y="830132"/>
            <a:ext cx="3661186" cy="13447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800" dirty="0"/>
              <a:t>Define Tier</a:t>
            </a:r>
          </a:p>
        </p:txBody>
      </p:sp>
    </p:spTree>
    <p:extLst>
      <p:ext uri="{BB962C8B-B14F-4D97-AF65-F5344CB8AC3E}">
        <p14:creationId xmlns:p14="http://schemas.microsoft.com/office/powerpoint/2010/main" val="123084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1142-5E0B-4688-AD06-AD787288E887}"/>
              </a:ext>
            </a:extLst>
          </p:cNvPr>
          <p:cNvSpPr>
            <a:spLocks noGrp="1"/>
          </p:cNvSpPr>
          <p:nvPr>
            <p:ph type="ctrTitle"/>
          </p:nvPr>
        </p:nvSpPr>
        <p:spPr>
          <a:xfrm>
            <a:off x="989704" y="1871831"/>
            <a:ext cx="7802879" cy="1344704"/>
          </a:xfrm>
        </p:spPr>
        <p:txBody>
          <a:bodyPr>
            <a:noAutofit/>
          </a:bodyPr>
          <a:lstStyle/>
          <a:p>
            <a:pPr algn="l"/>
            <a:r>
              <a:rPr lang="en-GB" sz="4000" dirty="0"/>
              <a:t>1. One-tier architecture</a:t>
            </a:r>
            <a:br>
              <a:rPr lang="en-GB" sz="4000" dirty="0"/>
            </a:br>
            <a:r>
              <a:rPr lang="en-GB" sz="4000" dirty="0"/>
              <a:t>2. Two-tier architecture</a:t>
            </a:r>
          </a:p>
        </p:txBody>
      </p:sp>
      <p:sp>
        <p:nvSpPr>
          <p:cNvPr id="3" name="Title 1">
            <a:extLst>
              <a:ext uri="{FF2B5EF4-FFF2-40B4-BE49-F238E27FC236}">
                <a16:creationId xmlns:a16="http://schemas.microsoft.com/office/drawing/2014/main" id="{97597BB5-40C6-4C16-B37F-A437775D7172}"/>
              </a:ext>
            </a:extLst>
          </p:cNvPr>
          <p:cNvSpPr txBox="1">
            <a:spLocks/>
          </p:cNvSpPr>
          <p:nvPr/>
        </p:nvSpPr>
        <p:spPr>
          <a:xfrm>
            <a:off x="882126" y="281493"/>
            <a:ext cx="7659445" cy="13447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800" dirty="0"/>
              <a:t>Types of Tier Architecture:</a:t>
            </a:r>
          </a:p>
        </p:txBody>
      </p:sp>
    </p:spTree>
    <p:extLst>
      <p:ext uri="{BB962C8B-B14F-4D97-AF65-F5344CB8AC3E}">
        <p14:creationId xmlns:p14="http://schemas.microsoft.com/office/powerpoint/2010/main" val="320655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1142-5E0B-4688-AD06-AD787288E887}"/>
              </a:ext>
            </a:extLst>
          </p:cNvPr>
          <p:cNvSpPr>
            <a:spLocks noGrp="1"/>
          </p:cNvSpPr>
          <p:nvPr>
            <p:ph type="ctrTitle"/>
          </p:nvPr>
        </p:nvSpPr>
        <p:spPr>
          <a:xfrm>
            <a:off x="1050663" y="2174836"/>
            <a:ext cx="9481073" cy="1344704"/>
          </a:xfrm>
        </p:spPr>
        <p:txBody>
          <a:bodyPr>
            <a:noAutofit/>
          </a:bodyPr>
          <a:lstStyle/>
          <a:p>
            <a:pPr algn="l"/>
            <a:r>
              <a:rPr lang="en-GB" sz="1800" dirty="0"/>
              <a:t>This refers to a single system or server that contains both the application logic and the data storage, ensuring that the user interface and database reside on the same system. This is simple and is mainly used for small applications or desktop applications where all components of the application run on a single machine.</a:t>
            </a:r>
          </a:p>
        </p:txBody>
      </p:sp>
      <p:sp>
        <p:nvSpPr>
          <p:cNvPr id="3" name="Title 1">
            <a:extLst>
              <a:ext uri="{FF2B5EF4-FFF2-40B4-BE49-F238E27FC236}">
                <a16:creationId xmlns:a16="http://schemas.microsoft.com/office/drawing/2014/main" id="{97597BB5-40C6-4C16-B37F-A437775D7172}"/>
              </a:ext>
            </a:extLst>
          </p:cNvPr>
          <p:cNvSpPr txBox="1">
            <a:spLocks/>
          </p:cNvSpPr>
          <p:nvPr/>
        </p:nvSpPr>
        <p:spPr>
          <a:xfrm>
            <a:off x="536089" y="830132"/>
            <a:ext cx="6004559" cy="13447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800" dirty="0"/>
              <a:t>One-tier architecture:</a:t>
            </a:r>
          </a:p>
        </p:txBody>
      </p:sp>
    </p:spTree>
    <p:extLst>
      <p:ext uri="{BB962C8B-B14F-4D97-AF65-F5344CB8AC3E}">
        <p14:creationId xmlns:p14="http://schemas.microsoft.com/office/powerpoint/2010/main" val="257660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1142-5E0B-4688-AD06-AD787288E887}"/>
              </a:ext>
            </a:extLst>
          </p:cNvPr>
          <p:cNvSpPr>
            <a:spLocks noGrp="1"/>
          </p:cNvSpPr>
          <p:nvPr>
            <p:ph type="ctrTitle"/>
          </p:nvPr>
        </p:nvSpPr>
        <p:spPr>
          <a:xfrm>
            <a:off x="631115" y="1893346"/>
            <a:ext cx="10750475" cy="1344704"/>
          </a:xfrm>
        </p:spPr>
        <p:txBody>
          <a:bodyPr/>
          <a:lstStyle/>
          <a:p>
            <a:r>
              <a:rPr lang="en-GB" dirty="0"/>
              <a:t>            Thank You!</a:t>
            </a:r>
          </a:p>
        </p:txBody>
      </p:sp>
    </p:spTree>
    <p:extLst>
      <p:ext uri="{BB962C8B-B14F-4D97-AF65-F5344CB8AC3E}">
        <p14:creationId xmlns:p14="http://schemas.microsoft.com/office/powerpoint/2010/main" val="255515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1142-5E0B-4688-AD06-AD787288E887}"/>
              </a:ext>
            </a:extLst>
          </p:cNvPr>
          <p:cNvSpPr>
            <a:spLocks noGrp="1"/>
          </p:cNvSpPr>
          <p:nvPr>
            <p:ph type="ctrTitle"/>
          </p:nvPr>
        </p:nvSpPr>
        <p:spPr>
          <a:xfrm>
            <a:off x="846268" y="3003175"/>
            <a:ext cx="10148047" cy="1344704"/>
          </a:xfrm>
        </p:spPr>
        <p:txBody>
          <a:bodyPr>
            <a:noAutofit/>
          </a:bodyPr>
          <a:lstStyle/>
          <a:p>
            <a:pPr algn="l"/>
            <a:r>
              <a:rPr lang="en-GB" sz="1800" dirty="0"/>
              <a:t>This divides the system into two parts: the client-side and the server-side. The client side is responsible for the user interface and business logic processing, while the server side handles the data storage. The client communicates directly with the server, often a database server, to retrieve and store data. This architecture is commonly used in client-server applications where the server maintains the database and provides data services to multiple clients.</a:t>
            </a:r>
            <a:br>
              <a:rPr lang="en-GB" sz="1800" dirty="0"/>
            </a:br>
            <a:r>
              <a:rPr lang="en-GB" sz="1800" dirty="0"/>
              <a:t>It's worth noting that modern applications often use a multi-tier or n-tier architecture to segregate functionalities and ensure scalability and maintainability.</a:t>
            </a:r>
          </a:p>
        </p:txBody>
      </p:sp>
      <p:sp>
        <p:nvSpPr>
          <p:cNvPr id="3" name="Title 1">
            <a:extLst>
              <a:ext uri="{FF2B5EF4-FFF2-40B4-BE49-F238E27FC236}">
                <a16:creationId xmlns:a16="http://schemas.microsoft.com/office/drawing/2014/main" id="{97597BB5-40C6-4C16-B37F-A437775D7172}"/>
              </a:ext>
            </a:extLst>
          </p:cNvPr>
          <p:cNvSpPr txBox="1">
            <a:spLocks/>
          </p:cNvSpPr>
          <p:nvPr/>
        </p:nvSpPr>
        <p:spPr>
          <a:xfrm>
            <a:off x="536089" y="830132"/>
            <a:ext cx="6004559" cy="13447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800" dirty="0"/>
              <a:t>Two-tier architecture:</a:t>
            </a:r>
          </a:p>
        </p:txBody>
      </p:sp>
    </p:spTree>
    <p:extLst>
      <p:ext uri="{BB962C8B-B14F-4D97-AF65-F5344CB8AC3E}">
        <p14:creationId xmlns:p14="http://schemas.microsoft.com/office/powerpoint/2010/main" val="186452778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TotalTime>
  <Words>286</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Submitted by: Prasanga Raman Pokharel</vt:lpstr>
      <vt:lpstr>Tier and its types</vt:lpstr>
      <vt:lpstr>A "tier" refers to a layer or level in a system or structure, often used in the context of computer systems, applications, and architectures. In the realm of information technology, tiers typically refer to distinct layers within software or hardware architectures, where each tier handles specific tasks or functions. For instance, in multi-tier architectures, tasks such as user interface, business logic, and data storage might be separated into different tiers.</vt:lpstr>
      <vt:lpstr>1. One-tier architecture 2. Two-tier architecture</vt:lpstr>
      <vt:lpstr>This refers to a single system or server that contains both the application logic and the data storage, ensuring that the user interface and database reside on the same system. This is simple and is mainly used for small applications or desktop applications where all components of the application run on a single machine.</vt:lpstr>
      <vt:lpstr>            Thank You!</vt:lpstr>
      <vt:lpstr>This divides the system into two parts: the client-side and the server-side. The client side is responsible for the user interface and business logic processing, while the server side handles the data storage. The client communicates directly with the server, often a database server, to retrieve and store data. This architecture is commonly used in client-server applications where the server maintains the database and provides data services to multiple clients. It's worth noting that modern applications often use a multi-tier or n-tier architecture to segregate functionalities and ensure scalability and maintainability.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Tier and its types</dc:title>
  <dc:creator>Dell</dc:creator>
  <cp:lastModifiedBy>Dell</cp:lastModifiedBy>
  <cp:revision>2</cp:revision>
  <dcterms:created xsi:type="dcterms:W3CDTF">2023-08-16T02:05:28Z</dcterms:created>
  <dcterms:modified xsi:type="dcterms:W3CDTF">2023-08-16T02:11:07Z</dcterms:modified>
</cp:coreProperties>
</file>