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taScientistDashBoard_17273815122530/DataScienceDashboar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9FB7CD1-3E5D-4604-A5D3-44AFEDF12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Scientist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Company Location and Size">
            <a:extLst>
              <a:ext uri="{FF2B5EF4-FFF2-40B4-BE49-F238E27FC236}">
                <a16:creationId xmlns:a16="http://schemas.microsoft.com/office/drawing/2014/main" id="{9CB5163A-90ED-4A9F-9363-D39BF7774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215"/>
            <a:ext cx="12192000" cy="62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xperience Level">
            <a:extLst>
              <a:ext uri="{FF2B5EF4-FFF2-40B4-BE49-F238E27FC236}">
                <a16:creationId xmlns:a16="http://schemas.microsoft.com/office/drawing/2014/main" id="{66010888-E8D6-41F6-8A69-DA4678A0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215"/>
            <a:ext cx="12192000" cy="62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Employment Type">
            <a:extLst>
              <a:ext uri="{FF2B5EF4-FFF2-40B4-BE49-F238E27FC236}">
                <a16:creationId xmlns:a16="http://schemas.microsoft.com/office/drawing/2014/main" id="{18E8181C-65B7-4E1F-8FCD-C9731EFAB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3215"/>
            <a:ext cx="12192000" cy="627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Employee Residence">
            <a:extLst>
              <a:ext uri="{FF2B5EF4-FFF2-40B4-BE49-F238E27FC236}">
                <a16:creationId xmlns:a16="http://schemas.microsoft.com/office/drawing/2014/main" id="{F4F2C21D-953D-468A-9DA8-865F1021A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9" y="0"/>
            <a:ext cx="11708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alary">
            <a:extLst>
              <a:ext uri="{FF2B5EF4-FFF2-40B4-BE49-F238E27FC236}">
                <a16:creationId xmlns:a16="http://schemas.microsoft.com/office/drawing/2014/main" id="{FB0F04F7-341C-4BDE-BF25-5AED30BE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200"/>
            <a:ext cx="12192000" cy="662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Map">
            <a:extLst>
              <a:ext uri="{FF2B5EF4-FFF2-40B4-BE49-F238E27FC236}">
                <a16:creationId xmlns:a16="http://schemas.microsoft.com/office/drawing/2014/main" id="{64B8ACFF-E28D-401F-A181-42B3697C6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29"/>
            <a:ext cx="12192000" cy="665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Salary By Job Title and Experience">
            <a:extLst>
              <a:ext uri="{FF2B5EF4-FFF2-40B4-BE49-F238E27FC236}">
                <a16:creationId xmlns:a16="http://schemas.microsoft.com/office/drawing/2014/main" id="{AC977EC4-6AC9-4105-A282-C7D42AAAA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117" y="0"/>
            <a:ext cx="26257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ta Science Dashboard">
            <a:extLst>
              <a:ext uri="{FF2B5EF4-FFF2-40B4-BE49-F238E27FC236}">
                <a16:creationId xmlns:a16="http://schemas.microsoft.com/office/drawing/2014/main" id="{3AE2C2F0-1A0D-4EF2-93F7-9BD6DF620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63"/>
            <a:ext cx="12192000" cy="63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Data Scientist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Prasanjit Rout</cp:lastModifiedBy>
  <cp:revision>1</cp:revision>
  <dcterms:created xsi:type="dcterms:W3CDTF">2025-03-18T16:03:13Z</dcterms:created>
  <dcterms:modified xsi:type="dcterms:W3CDTF">2025-03-18T16:08:11Z</dcterms:modified>
</cp:coreProperties>
</file>