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IndianMarriageAnalysis/SocietalAnalysis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E3C4C55-1A7C-4F4B-ABA6-C29920D150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Indian Marriage Analysis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arriage Type">
            <a:extLst>
              <a:ext uri="{FF2B5EF4-FFF2-40B4-BE49-F238E27FC236}">
                <a16:creationId xmlns:a16="http://schemas.microsoft.com/office/drawing/2014/main" id="{3E31DE0C-79A7-4609-B4A7-558A0A182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03006"/>
            <a:ext cx="12192000" cy="85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rriage Trends Over Time">
            <a:extLst>
              <a:ext uri="{FF2B5EF4-FFF2-40B4-BE49-F238E27FC236}">
                <a16:creationId xmlns:a16="http://schemas.microsoft.com/office/drawing/2014/main" id="{954CEBF7-67AC-40FA-A51F-1A544F2C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47"/>
            <a:ext cx="12192000" cy="68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Marriage Type Vs Caste Match">
            <a:extLst>
              <a:ext uri="{FF2B5EF4-FFF2-40B4-BE49-F238E27FC236}">
                <a16:creationId xmlns:a16="http://schemas.microsoft.com/office/drawing/2014/main" id="{27B4A404-15A2-4F2B-A762-60BCA730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95" y="0"/>
            <a:ext cx="2017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arent Approval">
            <a:extLst>
              <a:ext uri="{FF2B5EF4-FFF2-40B4-BE49-F238E27FC236}">
                <a16:creationId xmlns:a16="http://schemas.microsoft.com/office/drawing/2014/main" id="{B90BB390-E931-4CAB-877E-B8481564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855" y="0"/>
            <a:ext cx="2148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Divorce Rate by marriage Type">
            <a:extLst>
              <a:ext uri="{FF2B5EF4-FFF2-40B4-BE49-F238E27FC236}">
                <a16:creationId xmlns:a16="http://schemas.microsoft.com/office/drawing/2014/main" id="{5667B4BF-3369-4202-A784-E51A50FD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95" y="0"/>
            <a:ext cx="2017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KPI">
            <a:extLst>
              <a:ext uri="{FF2B5EF4-FFF2-40B4-BE49-F238E27FC236}">
                <a16:creationId xmlns:a16="http://schemas.microsoft.com/office/drawing/2014/main" id="{1AD48047-5DB6-4EB1-99EB-9F437354F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396490"/>
            <a:ext cx="3238500" cy="206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Maritial Satisfaction Level">
            <a:extLst>
              <a:ext uri="{FF2B5EF4-FFF2-40B4-BE49-F238E27FC236}">
                <a16:creationId xmlns:a16="http://schemas.microsoft.com/office/drawing/2014/main" id="{FCDD7AC8-2C5A-41AA-A3C4-9D3C26E9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6" y="0"/>
            <a:ext cx="12139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Societal Analysis Dashboard">
            <a:extLst>
              <a:ext uri="{FF2B5EF4-FFF2-40B4-BE49-F238E27FC236}">
                <a16:creationId xmlns:a16="http://schemas.microsoft.com/office/drawing/2014/main" id="{1C89EFDE-163B-4CA0-87E1-89482024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18"/>
            <a:ext cx="12192000" cy="649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Indian Marriage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Prasanjit Rout</cp:lastModifiedBy>
  <cp:revision>1</cp:revision>
  <dcterms:created xsi:type="dcterms:W3CDTF">2025-03-18T16:04:36Z</dcterms:created>
  <dcterms:modified xsi:type="dcterms:W3CDTF">2025-03-18T16:08:41Z</dcterms:modified>
</cp:coreProperties>
</file>