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3" d="100"/>
          <a:sy n="83" d="100"/>
        </p:scale>
        <p:origin x="59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sanjit Rout" userId="f741ccab14ea8eea" providerId="LiveId" clId="{B7608B6C-5EDD-418D-86D1-CA975F108494}"/>
    <pc:docChg chg="custSel modSld">
      <pc:chgData name="Prasanjit Rout" userId="f741ccab14ea8eea" providerId="LiveId" clId="{B7608B6C-5EDD-418D-86D1-CA975F108494}" dt="2025-03-18T16:07:25.887" v="37" actId="478"/>
      <pc:docMkLst>
        <pc:docMk/>
      </pc:docMkLst>
      <pc:sldChg chg="delSp modSp mod">
        <pc:chgData name="Prasanjit Rout" userId="f741ccab14ea8eea" providerId="LiveId" clId="{B7608B6C-5EDD-418D-86D1-CA975F108494}" dt="2025-03-18T16:07:25.887" v="37" actId="478"/>
        <pc:sldMkLst>
          <pc:docMk/>
          <pc:sldMk cId="95992585" sldId="256"/>
        </pc:sldMkLst>
        <pc:spChg chg="del mod">
          <ac:chgData name="Prasanjit Rout" userId="f741ccab14ea8eea" providerId="LiveId" clId="{B7608B6C-5EDD-418D-86D1-CA975F108494}" dt="2025-03-18T16:07:25.887" v="37" actId="478"/>
          <ac:spMkLst>
            <pc:docMk/>
            <pc:sldMk cId="95992585" sldId="256"/>
            <ac:spMk id="3" creationId="{D0D9F477-5C97-431A-9248-2589172F4E2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NetflixDashboard_17272068436890/Netflix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A5273E1F-C61F-4E31-B82C-233BA0E06D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Netflix Dashboard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de10" descr="Rating">
            <a:extLst>
              <a:ext uri="{FF2B5EF4-FFF2-40B4-BE49-F238E27FC236}">
                <a16:creationId xmlns:a16="http://schemas.microsoft.com/office/drawing/2014/main" id="{3A4CE03D-A7BE-450D-9997-1407D01AB9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79" y="0"/>
            <a:ext cx="116392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Release Year">
            <a:extLst>
              <a:ext uri="{FF2B5EF4-FFF2-40B4-BE49-F238E27FC236}">
                <a16:creationId xmlns:a16="http://schemas.microsoft.com/office/drawing/2014/main" id="{F5ADE4C9-12A6-4993-9A59-09B5BF113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79" y="0"/>
            <a:ext cx="116392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lide12" descr="Genre">
            <a:extLst>
              <a:ext uri="{FF2B5EF4-FFF2-40B4-BE49-F238E27FC236}">
                <a16:creationId xmlns:a16="http://schemas.microsoft.com/office/drawing/2014/main" id="{FA0097DD-0B20-49CE-ADCB-F325CEFBAA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79" y="0"/>
            <a:ext cx="116392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Netflix">
            <a:extLst>
              <a:ext uri="{FF2B5EF4-FFF2-40B4-BE49-F238E27FC236}">
                <a16:creationId xmlns:a16="http://schemas.microsoft.com/office/drawing/2014/main" id="{B4DB1AF3-513F-44B5-8D7E-E6E04E0724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2355"/>
            <a:ext cx="12191999" cy="6093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Movies &amp;amp; TV Show By Year">
            <a:extLst>
              <a:ext uri="{FF2B5EF4-FFF2-40B4-BE49-F238E27FC236}">
                <a16:creationId xmlns:a16="http://schemas.microsoft.com/office/drawing/2014/main" id="{9486E1E4-0200-48ED-8060-ECB059944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538"/>
            <a:ext cx="12192000" cy="656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Map">
            <a:extLst>
              <a:ext uri="{FF2B5EF4-FFF2-40B4-BE49-F238E27FC236}">
                <a16:creationId xmlns:a16="http://schemas.microsoft.com/office/drawing/2014/main" id="{40907548-E7BA-43B3-8CF8-FBE258B05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559"/>
            <a:ext cx="12192000" cy="655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Top 10 Genre">
            <a:extLst>
              <a:ext uri="{FF2B5EF4-FFF2-40B4-BE49-F238E27FC236}">
                <a16:creationId xmlns:a16="http://schemas.microsoft.com/office/drawing/2014/main" id="{B3DB45C9-DDC6-4351-969B-3B81177F8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7650"/>
            <a:ext cx="12192000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Movies &amp;amp; TV show Distribution">
            <a:extLst>
              <a:ext uri="{FF2B5EF4-FFF2-40B4-BE49-F238E27FC236}">
                <a16:creationId xmlns:a16="http://schemas.microsoft.com/office/drawing/2014/main" id="{9C617B8B-94D9-4F3D-9422-DF75CBF9D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3982"/>
            <a:ext cx="12192000" cy="587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Ratings">
            <a:extLst>
              <a:ext uri="{FF2B5EF4-FFF2-40B4-BE49-F238E27FC236}">
                <a16:creationId xmlns:a16="http://schemas.microsoft.com/office/drawing/2014/main" id="{B784E492-A5DD-49A9-9C4A-766F13B43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7650"/>
            <a:ext cx="12192000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Description">
            <a:extLst>
              <a:ext uri="{FF2B5EF4-FFF2-40B4-BE49-F238E27FC236}">
                <a16:creationId xmlns:a16="http://schemas.microsoft.com/office/drawing/2014/main" id="{B334E452-6272-436A-840B-6192875FD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79" y="0"/>
            <a:ext cx="116392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Date Added">
            <a:extLst>
              <a:ext uri="{FF2B5EF4-FFF2-40B4-BE49-F238E27FC236}">
                <a16:creationId xmlns:a16="http://schemas.microsoft.com/office/drawing/2014/main" id="{2ABD2DB8-84EE-4E8A-9049-7863E9C52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79" y="0"/>
            <a:ext cx="116392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Duration">
            <a:extLst>
              <a:ext uri="{FF2B5EF4-FFF2-40B4-BE49-F238E27FC236}">
                <a16:creationId xmlns:a16="http://schemas.microsoft.com/office/drawing/2014/main" id="{20D9EEB2-ACA0-4FD7-AE35-BFE958C88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79" y="0"/>
            <a:ext cx="116392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Netflix Dashboard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Prasanjit Rout</cp:lastModifiedBy>
  <cp:revision>1</cp:revision>
  <dcterms:created xsi:type="dcterms:W3CDTF">2025-03-18T16:02:11Z</dcterms:created>
  <dcterms:modified xsi:type="dcterms:W3CDTF">2025-03-18T16:07:29Z</dcterms:modified>
</cp:coreProperties>
</file>