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8" r:id="rId3"/>
    <p:sldId id="257" r:id="rId4"/>
    <p:sldId id="297" r:id="rId5"/>
    <p:sldId id="300" r:id="rId6"/>
    <p:sldId id="327" r:id="rId7"/>
    <p:sldId id="322" r:id="rId8"/>
    <p:sldId id="304" r:id="rId9"/>
    <p:sldId id="305" r:id="rId10"/>
    <p:sldId id="307" r:id="rId11"/>
    <p:sldId id="306" r:id="rId12"/>
    <p:sldId id="326" r:id="rId13"/>
    <p:sldId id="308" r:id="rId14"/>
    <p:sldId id="309" r:id="rId15"/>
    <p:sldId id="319" r:id="rId16"/>
    <p:sldId id="320" r:id="rId17"/>
    <p:sldId id="323" r:id="rId18"/>
    <p:sldId id="321" r:id="rId19"/>
    <p:sldId id="325" r:id="rId20"/>
  </p:sldIdLst>
  <p:sldSz cx="9144000" cy="5143500" type="screen16x9"/>
  <p:notesSz cx="6858000" cy="9144000"/>
  <p:embeddedFontLst>
    <p:embeddedFont>
      <p:font typeface="Amiri" panose="020B0604020202020204" charset="-78"/>
      <p:regular r:id="rId22"/>
    </p:embeddedFont>
    <p:embeddedFont>
      <p:font typeface="Josefin Sans" pitchFamily="2" charset="0"/>
      <p:regular r:id="rId23"/>
      <p:bold r:id="rId24"/>
    </p:embeddedFont>
    <p:embeddedFont>
      <p:font typeface="Lato" panose="020F0502020204030203" pitchFamily="34" charset="0"/>
      <p:regular r:id="rId25"/>
      <p:bold r:id="rId26"/>
      <p:italic r:id="rId27"/>
      <p:boldItalic r:id="rId28"/>
    </p:embeddedFont>
    <p:embeddedFont>
      <p:font typeface="Merriweather Light" panose="00000400000000000000" pitchFamily="2" charset="0"/>
      <p:regular r:id="rId29"/>
      <p:italic r:id="rId30"/>
    </p:embeddedFont>
    <p:embeddedFont>
      <p:font typeface="Recursive" panose="020B0604020202020204" charset="0"/>
      <p:regular r:id="rId31"/>
    </p:embeddedFont>
    <p:embeddedFont>
      <p:font typeface="Recursive Black" panose="020B0604020202020204" charset="0"/>
      <p:bold r:id="rId32"/>
    </p:embeddedFont>
    <p:embeddedFont>
      <p:font typeface="Recursive SemiBold" panose="020B0604020202020204" charset="0"/>
      <p:bold r:id="rId33"/>
    </p:embeddedFont>
    <p:embeddedFont>
      <p:font typeface="Vidaloka" panose="020B0604020202020204" charset="0"/>
      <p:regular r:id="rId34"/>
    </p:embeddedFont>
  </p:embeddedFontLst>
  <p:custDataLst>
    <p:tags r:id="rId3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FF0000"/>
          </p15:clr>
        </p15:guide>
        <p15:guide id="2" pos="2880" userDrawn="1">
          <p15:clr>
            <a:srgbClr val="FF0000"/>
          </p15:clr>
        </p15:guide>
        <p15:guide id="3" pos="449" userDrawn="1">
          <p15:clr>
            <a:srgbClr val="FF0000"/>
          </p15:clr>
        </p15:guide>
        <p15:guide id="4" pos="5310" userDrawn="1">
          <p15:clr>
            <a:srgbClr val="FF0000"/>
          </p15:clr>
        </p15:guide>
        <p15:guide id="5" orient="horz" pos="173" userDrawn="1">
          <p15:clr>
            <a:srgbClr val="00FF00"/>
          </p15:clr>
        </p15:guide>
        <p15:guide id="6" orient="horz" pos="3064" userDrawn="1">
          <p15:clr>
            <a:srgbClr val="00FF00"/>
          </p15:clr>
        </p15:guide>
        <p15:guide id="7" orient="horz" pos="340" userDrawn="1">
          <p15:clr>
            <a:srgbClr val="9AA0A6"/>
          </p15:clr>
        </p15:guide>
        <p15:guide id="8" orient="horz" pos="2900"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0" d="100"/>
          <a:sy n="100" d="100"/>
        </p:scale>
        <p:origin x="984" y="72"/>
      </p:cViewPr>
      <p:guideLst>
        <p:guide orient="horz" pos="1620"/>
        <p:guide pos="2880"/>
        <p:guide pos="449"/>
        <p:guide pos="5310"/>
        <p:guide orient="horz" pos="173"/>
        <p:guide orient="horz" pos="3064"/>
        <p:guide orient="horz" pos="340"/>
        <p:guide orient="horz"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4441ab8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04441ab8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4441ab80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4441ab80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4441ab80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4441ab80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4441ab80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4441ab80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242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665500" y="1134350"/>
            <a:ext cx="5112000" cy="24522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306450" y="3824475"/>
            <a:ext cx="3830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1779475" y="4864600"/>
            <a:ext cx="7434000" cy="0"/>
          </a:xfrm>
          <a:prstGeom prst="straightConnector1">
            <a:avLst/>
          </a:prstGeom>
          <a:noFill/>
          <a:ln w="19050" cap="flat" cmpd="sng">
            <a:solidFill>
              <a:schemeClr val="lt1"/>
            </a:solidFill>
            <a:prstDash val="solid"/>
            <a:round/>
            <a:headEnd type="none" w="med" len="med"/>
            <a:tailEnd type="none" w="med" len="med"/>
          </a:ln>
        </p:spPr>
      </p:cxnSp>
      <p:cxnSp>
        <p:nvCxnSpPr>
          <p:cNvPr id="12" name="Google Shape;12;p2"/>
          <p:cNvCxnSpPr/>
          <p:nvPr/>
        </p:nvCxnSpPr>
        <p:spPr>
          <a:xfrm>
            <a:off x="3946200" y="274325"/>
            <a:ext cx="526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11"/>
          <p:cNvSpPr txBox="1">
            <a:spLocks noGrp="1"/>
          </p:cNvSpPr>
          <p:nvPr>
            <p:ph type="title" hasCustomPrompt="1"/>
          </p:nvPr>
        </p:nvSpPr>
        <p:spPr>
          <a:xfrm>
            <a:off x="1865124" y="1497775"/>
            <a:ext cx="6326100" cy="16443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12000" b="0">
                <a:solidFill>
                  <a:schemeClr val="lt2"/>
                </a:solidFill>
                <a:latin typeface="Recursive Black"/>
                <a:ea typeface="Recursive Black"/>
                <a:cs typeface="Recursive Black"/>
                <a:sym typeface="Recursive Black"/>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a:spLocks noGrp="1"/>
          </p:cNvSpPr>
          <p:nvPr>
            <p:ph type="subTitle" idx="1"/>
          </p:nvPr>
        </p:nvSpPr>
        <p:spPr>
          <a:xfrm>
            <a:off x="1865124" y="3278788"/>
            <a:ext cx="6120300" cy="3750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cxnSp>
        <p:nvCxnSpPr>
          <p:cNvPr id="56" name="Google Shape;56;p11"/>
          <p:cNvCxnSpPr/>
          <p:nvPr/>
        </p:nvCxnSpPr>
        <p:spPr>
          <a:xfrm>
            <a:off x="-161775" y="4864600"/>
            <a:ext cx="9375000" cy="0"/>
          </a:xfrm>
          <a:prstGeom prst="straightConnector1">
            <a:avLst/>
          </a:prstGeom>
          <a:noFill/>
          <a:ln w="19050" cap="flat" cmpd="sng">
            <a:solidFill>
              <a:schemeClr val="lt1"/>
            </a:solidFill>
            <a:prstDash val="solid"/>
            <a:round/>
            <a:headEnd type="none" w="med" len="med"/>
            <a:tailEnd type="none" w="med" len="med"/>
          </a:ln>
        </p:spPr>
      </p:cxnSp>
      <p:cxnSp>
        <p:nvCxnSpPr>
          <p:cNvPr id="57" name="Google Shape;57;p11"/>
          <p:cNvCxnSpPr/>
          <p:nvPr/>
        </p:nvCxnSpPr>
        <p:spPr>
          <a:xfrm>
            <a:off x="-268575" y="274325"/>
            <a:ext cx="9481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713225" y="445025"/>
            <a:ext cx="4947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b="1"/>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1" name="Google Shape;61;p13"/>
          <p:cNvSpPr txBox="1">
            <a:spLocks noGrp="1"/>
          </p:cNvSpPr>
          <p:nvPr>
            <p:ph type="subTitle" idx="1"/>
          </p:nvPr>
        </p:nvSpPr>
        <p:spPr>
          <a:xfrm>
            <a:off x="5636176" y="1706975"/>
            <a:ext cx="2486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200">
                <a:latin typeface="Recursive SemiBold"/>
                <a:ea typeface="Recursive SemiBold"/>
                <a:cs typeface="Recursive SemiBold"/>
                <a:sym typeface="Recursive SemiBold"/>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62" name="Google Shape;62;p13"/>
          <p:cNvSpPr txBox="1">
            <a:spLocks noGrp="1"/>
          </p:cNvSpPr>
          <p:nvPr>
            <p:ph type="subTitle" idx="2"/>
          </p:nvPr>
        </p:nvSpPr>
        <p:spPr>
          <a:xfrm>
            <a:off x="5636176" y="201883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 name="Google Shape;63;p13"/>
          <p:cNvSpPr txBox="1">
            <a:spLocks noGrp="1"/>
          </p:cNvSpPr>
          <p:nvPr>
            <p:ph type="subTitle" idx="3"/>
          </p:nvPr>
        </p:nvSpPr>
        <p:spPr>
          <a:xfrm>
            <a:off x="1985576" y="1706975"/>
            <a:ext cx="2486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200">
                <a:latin typeface="Recursive SemiBold"/>
                <a:ea typeface="Recursive SemiBold"/>
                <a:cs typeface="Recursive SemiBold"/>
                <a:sym typeface="Recursive SemiBold"/>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64" name="Google Shape;64;p13"/>
          <p:cNvSpPr txBox="1">
            <a:spLocks noGrp="1"/>
          </p:cNvSpPr>
          <p:nvPr>
            <p:ph type="subTitle" idx="4"/>
          </p:nvPr>
        </p:nvSpPr>
        <p:spPr>
          <a:xfrm>
            <a:off x="1985576" y="201883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5" name="Google Shape;65;p13"/>
          <p:cNvSpPr txBox="1">
            <a:spLocks noGrp="1"/>
          </p:cNvSpPr>
          <p:nvPr>
            <p:ph type="subTitle" idx="5"/>
          </p:nvPr>
        </p:nvSpPr>
        <p:spPr>
          <a:xfrm>
            <a:off x="5636176" y="3259400"/>
            <a:ext cx="2486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200">
                <a:latin typeface="Recursive SemiBold"/>
                <a:ea typeface="Recursive SemiBold"/>
                <a:cs typeface="Recursive SemiBold"/>
                <a:sym typeface="Recursive SemiBold"/>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66" name="Google Shape;66;p13"/>
          <p:cNvSpPr txBox="1">
            <a:spLocks noGrp="1"/>
          </p:cNvSpPr>
          <p:nvPr>
            <p:ph type="subTitle" idx="6"/>
          </p:nvPr>
        </p:nvSpPr>
        <p:spPr>
          <a:xfrm>
            <a:off x="5636176" y="3575711"/>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7" name="Google Shape;67;p13"/>
          <p:cNvSpPr txBox="1">
            <a:spLocks noGrp="1"/>
          </p:cNvSpPr>
          <p:nvPr>
            <p:ph type="subTitle" idx="7"/>
          </p:nvPr>
        </p:nvSpPr>
        <p:spPr>
          <a:xfrm>
            <a:off x="1985576" y="3259400"/>
            <a:ext cx="2486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200">
                <a:latin typeface="Recursive SemiBold"/>
                <a:ea typeface="Recursive SemiBold"/>
                <a:cs typeface="Recursive SemiBold"/>
                <a:sym typeface="Recursive SemiBold"/>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68" name="Google Shape;68;p13"/>
          <p:cNvSpPr txBox="1">
            <a:spLocks noGrp="1"/>
          </p:cNvSpPr>
          <p:nvPr>
            <p:ph type="subTitle" idx="8"/>
          </p:nvPr>
        </p:nvSpPr>
        <p:spPr>
          <a:xfrm>
            <a:off x="1985626" y="3575711"/>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9" name="Google Shape;69;p13"/>
          <p:cNvSpPr txBox="1">
            <a:spLocks noGrp="1"/>
          </p:cNvSpPr>
          <p:nvPr>
            <p:ph type="title" idx="9" hasCustomPrompt="1"/>
          </p:nvPr>
        </p:nvSpPr>
        <p:spPr>
          <a:xfrm>
            <a:off x="891201" y="1613130"/>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rgbClr val="B14242"/>
                </a:solidFill>
                <a:latin typeface="Recursive Black"/>
                <a:ea typeface="Recursive Black"/>
                <a:cs typeface="Recursive Black"/>
                <a:sym typeface="Recursive Black"/>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70" name="Google Shape;70;p13"/>
          <p:cNvSpPr txBox="1">
            <a:spLocks noGrp="1"/>
          </p:cNvSpPr>
          <p:nvPr>
            <p:ph type="title" idx="13" hasCustomPrompt="1"/>
          </p:nvPr>
        </p:nvSpPr>
        <p:spPr>
          <a:xfrm>
            <a:off x="4546201" y="1613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rgbClr val="B14242"/>
                </a:solidFill>
                <a:latin typeface="Recursive Black"/>
                <a:ea typeface="Recursive Black"/>
                <a:cs typeface="Recursive Black"/>
                <a:sym typeface="Recursive Black"/>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71" name="Google Shape;71;p13"/>
          <p:cNvSpPr txBox="1">
            <a:spLocks noGrp="1"/>
          </p:cNvSpPr>
          <p:nvPr>
            <p:ph type="title" idx="14" hasCustomPrompt="1"/>
          </p:nvPr>
        </p:nvSpPr>
        <p:spPr>
          <a:xfrm>
            <a:off x="891201" y="3153641"/>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rgbClr val="B14242"/>
                </a:solidFill>
                <a:latin typeface="Recursive Black"/>
                <a:ea typeface="Recursive Black"/>
                <a:cs typeface="Recursive Black"/>
                <a:sym typeface="Recursive Black"/>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72" name="Google Shape;72;p13"/>
          <p:cNvSpPr txBox="1">
            <a:spLocks noGrp="1"/>
          </p:cNvSpPr>
          <p:nvPr>
            <p:ph type="title" idx="15" hasCustomPrompt="1"/>
          </p:nvPr>
        </p:nvSpPr>
        <p:spPr>
          <a:xfrm>
            <a:off x="4546201" y="31536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rgbClr val="B14242"/>
                </a:solidFill>
                <a:latin typeface="Recursive Black"/>
                <a:ea typeface="Recursive Black"/>
                <a:cs typeface="Recursive Black"/>
                <a:sym typeface="Recursive Black"/>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73" name="Google Shape;73;p13"/>
          <p:cNvCxnSpPr/>
          <p:nvPr/>
        </p:nvCxnSpPr>
        <p:spPr>
          <a:xfrm>
            <a:off x="-161775" y="4864600"/>
            <a:ext cx="9375000" cy="0"/>
          </a:xfrm>
          <a:prstGeom prst="straightConnector1">
            <a:avLst/>
          </a:prstGeom>
          <a:noFill/>
          <a:ln w="19050" cap="flat" cmpd="sng">
            <a:solidFill>
              <a:schemeClr val="lt1"/>
            </a:solidFill>
            <a:prstDash val="solid"/>
            <a:round/>
            <a:headEnd type="none" w="med" len="med"/>
            <a:tailEnd type="none" w="med" len="med"/>
          </a:ln>
        </p:spPr>
      </p:cxnSp>
      <p:cxnSp>
        <p:nvCxnSpPr>
          <p:cNvPr id="74" name="Google Shape;74;p13"/>
          <p:cNvCxnSpPr/>
          <p:nvPr/>
        </p:nvCxnSpPr>
        <p:spPr>
          <a:xfrm>
            <a:off x="-268575" y="274325"/>
            <a:ext cx="9481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77" name="Google Shape;77;p14"/>
          <p:cNvCxnSpPr/>
          <p:nvPr/>
        </p:nvCxnSpPr>
        <p:spPr>
          <a:xfrm>
            <a:off x="-161775" y="4864600"/>
            <a:ext cx="9375000" cy="0"/>
          </a:xfrm>
          <a:prstGeom prst="straightConnector1">
            <a:avLst/>
          </a:prstGeom>
          <a:noFill/>
          <a:ln w="19050" cap="flat" cmpd="sng">
            <a:solidFill>
              <a:schemeClr val="lt1"/>
            </a:solidFill>
            <a:prstDash val="solid"/>
            <a:round/>
            <a:headEnd type="none" w="med" len="med"/>
            <a:tailEnd type="none" w="med" len="med"/>
          </a:ln>
        </p:spPr>
      </p:cxnSp>
      <p:cxnSp>
        <p:nvCxnSpPr>
          <p:cNvPr id="78" name="Google Shape;78;p14"/>
          <p:cNvCxnSpPr/>
          <p:nvPr/>
        </p:nvCxnSpPr>
        <p:spPr>
          <a:xfrm>
            <a:off x="-268575" y="274325"/>
            <a:ext cx="9481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3_1">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4548925" y="956950"/>
            <a:ext cx="3123000" cy="201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1" name="Google Shape;81;p15"/>
          <p:cNvSpPr txBox="1">
            <a:spLocks noGrp="1"/>
          </p:cNvSpPr>
          <p:nvPr>
            <p:ph type="subTitle" idx="1"/>
          </p:nvPr>
        </p:nvSpPr>
        <p:spPr>
          <a:xfrm>
            <a:off x="4603675" y="3132355"/>
            <a:ext cx="3013500" cy="106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82" name="Google Shape;82;p15"/>
          <p:cNvCxnSpPr/>
          <p:nvPr/>
        </p:nvCxnSpPr>
        <p:spPr>
          <a:xfrm>
            <a:off x="-161775" y="4864600"/>
            <a:ext cx="9375000" cy="0"/>
          </a:xfrm>
          <a:prstGeom prst="straightConnector1">
            <a:avLst/>
          </a:prstGeom>
          <a:noFill/>
          <a:ln w="19050" cap="flat" cmpd="sng">
            <a:solidFill>
              <a:schemeClr val="lt1"/>
            </a:solidFill>
            <a:prstDash val="solid"/>
            <a:round/>
            <a:headEnd type="none" w="med" len="med"/>
            <a:tailEnd type="none" w="med" len="med"/>
          </a:ln>
        </p:spPr>
      </p:cxnSp>
      <p:cxnSp>
        <p:nvCxnSpPr>
          <p:cNvPr id="83" name="Google Shape;83;p15"/>
          <p:cNvCxnSpPr/>
          <p:nvPr/>
        </p:nvCxnSpPr>
        <p:spPr>
          <a:xfrm>
            <a:off x="-268575" y="274325"/>
            <a:ext cx="9481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84"/>
        <p:cNvGrpSpPr/>
        <p:nvPr/>
      </p:nvGrpSpPr>
      <p:grpSpPr>
        <a:xfrm>
          <a:off x="0" y="0"/>
          <a:ext cx="0" cy="0"/>
          <a:chOff x="0" y="0"/>
          <a:chExt cx="0" cy="0"/>
        </a:xfrm>
      </p:grpSpPr>
      <p:sp>
        <p:nvSpPr>
          <p:cNvPr id="85" name="Google Shape;85;p16"/>
          <p:cNvSpPr txBox="1">
            <a:spLocks noGrp="1"/>
          </p:cNvSpPr>
          <p:nvPr>
            <p:ph type="subTitle" idx="1"/>
          </p:nvPr>
        </p:nvSpPr>
        <p:spPr>
          <a:xfrm>
            <a:off x="3902967" y="2712325"/>
            <a:ext cx="192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panose="02000504000000020004"/>
              <a:buNone/>
              <a:defRPr sz="2200">
                <a:solidFill>
                  <a:schemeClr val="dk1"/>
                </a:solidFill>
                <a:latin typeface="Recursive SemiBold"/>
                <a:ea typeface="Recursive SemiBold"/>
                <a:cs typeface="Recursive SemiBold"/>
                <a:sym typeface="Recursive SemiBold"/>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86" name="Google Shape;86;p16"/>
          <p:cNvSpPr txBox="1">
            <a:spLocks noGrp="1"/>
          </p:cNvSpPr>
          <p:nvPr>
            <p:ph type="subTitle" idx="2"/>
          </p:nvPr>
        </p:nvSpPr>
        <p:spPr>
          <a:xfrm>
            <a:off x="3902989" y="3023750"/>
            <a:ext cx="19200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7" name="Google Shape;87;p16"/>
          <p:cNvSpPr txBox="1">
            <a:spLocks noGrp="1"/>
          </p:cNvSpPr>
          <p:nvPr>
            <p:ph type="subTitle" idx="3"/>
          </p:nvPr>
        </p:nvSpPr>
        <p:spPr>
          <a:xfrm>
            <a:off x="1347016" y="2712325"/>
            <a:ext cx="192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panose="02000504000000020004"/>
              <a:buNone/>
              <a:defRPr sz="2200">
                <a:solidFill>
                  <a:schemeClr val="dk1"/>
                </a:solidFill>
                <a:latin typeface="Recursive SemiBold"/>
                <a:ea typeface="Recursive SemiBold"/>
                <a:cs typeface="Recursive SemiBold"/>
                <a:sym typeface="Recursive SemiBold"/>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88" name="Google Shape;88;p16"/>
          <p:cNvSpPr txBox="1">
            <a:spLocks noGrp="1"/>
          </p:cNvSpPr>
          <p:nvPr>
            <p:ph type="subTitle" idx="4"/>
          </p:nvPr>
        </p:nvSpPr>
        <p:spPr>
          <a:xfrm>
            <a:off x="1347103" y="3023750"/>
            <a:ext cx="19200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9" name="Google Shape;89;p16"/>
          <p:cNvSpPr txBox="1">
            <a:spLocks noGrp="1"/>
          </p:cNvSpPr>
          <p:nvPr>
            <p:ph type="subTitle" idx="5"/>
          </p:nvPr>
        </p:nvSpPr>
        <p:spPr>
          <a:xfrm>
            <a:off x="6458792" y="2712325"/>
            <a:ext cx="192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panose="02000504000000020004"/>
              <a:buNone/>
              <a:defRPr sz="2200">
                <a:solidFill>
                  <a:schemeClr val="dk1"/>
                </a:solidFill>
                <a:latin typeface="Recursive SemiBold"/>
                <a:ea typeface="Recursive SemiBold"/>
                <a:cs typeface="Recursive SemiBold"/>
                <a:sym typeface="Recursive SemiBold"/>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90" name="Google Shape;90;p16"/>
          <p:cNvSpPr txBox="1">
            <a:spLocks noGrp="1"/>
          </p:cNvSpPr>
          <p:nvPr>
            <p:ph type="subTitle" idx="6"/>
          </p:nvPr>
        </p:nvSpPr>
        <p:spPr>
          <a:xfrm>
            <a:off x="6458792" y="3023750"/>
            <a:ext cx="19200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 name="Google Shape;91;p16"/>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a:endParaRPr/>
          </a:p>
        </p:txBody>
      </p:sp>
      <p:cxnSp>
        <p:nvCxnSpPr>
          <p:cNvPr id="92" name="Google Shape;92;p16"/>
          <p:cNvCxnSpPr/>
          <p:nvPr/>
        </p:nvCxnSpPr>
        <p:spPr>
          <a:xfrm>
            <a:off x="-161775" y="4864600"/>
            <a:ext cx="9375000" cy="0"/>
          </a:xfrm>
          <a:prstGeom prst="straightConnector1">
            <a:avLst/>
          </a:prstGeom>
          <a:noFill/>
          <a:ln w="19050" cap="flat" cmpd="sng">
            <a:solidFill>
              <a:schemeClr val="lt1"/>
            </a:solidFill>
            <a:prstDash val="solid"/>
            <a:round/>
            <a:headEnd type="none" w="med" len="med"/>
            <a:tailEnd type="none" w="med" len="med"/>
          </a:ln>
        </p:spPr>
      </p:cxnSp>
      <p:cxnSp>
        <p:nvCxnSpPr>
          <p:cNvPr id="93" name="Google Shape;93;p16"/>
          <p:cNvCxnSpPr/>
          <p:nvPr/>
        </p:nvCxnSpPr>
        <p:spPr>
          <a:xfrm>
            <a:off x="-268575" y="274325"/>
            <a:ext cx="9481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4_1">
    <p:spTree>
      <p:nvGrpSpPr>
        <p:cNvPr id="1" name="Shape 94"/>
        <p:cNvGrpSpPr/>
        <p:nvPr/>
      </p:nvGrpSpPr>
      <p:grpSpPr>
        <a:xfrm>
          <a:off x="0" y="0"/>
          <a:ext cx="0" cy="0"/>
          <a:chOff x="0" y="0"/>
          <a:chExt cx="0" cy="0"/>
        </a:xfrm>
      </p:grpSpPr>
      <p:sp>
        <p:nvSpPr>
          <p:cNvPr id="95" name="Google Shape;95;p17"/>
          <p:cNvSpPr txBox="1">
            <a:spLocks noGrp="1"/>
          </p:cNvSpPr>
          <p:nvPr>
            <p:ph type="subTitle" idx="1"/>
          </p:nvPr>
        </p:nvSpPr>
        <p:spPr>
          <a:xfrm>
            <a:off x="1564200" y="2526045"/>
            <a:ext cx="25248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panose="02000504000000020004"/>
              <a:buNone/>
              <a:defRPr sz="2200">
                <a:latin typeface="Recursive SemiBold"/>
                <a:ea typeface="Recursive SemiBold"/>
                <a:cs typeface="Recursive SemiBold"/>
                <a:sym typeface="Recursive SemiBold"/>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96" name="Google Shape;96;p17"/>
          <p:cNvSpPr txBox="1">
            <a:spLocks noGrp="1"/>
          </p:cNvSpPr>
          <p:nvPr>
            <p:ph type="subTitle" idx="2"/>
          </p:nvPr>
        </p:nvSpPr>
        <p:spPr>
          <a:xfrm>
            <a:off x="1564200" y="2837470"/>
            <a:ext cx="2524800" cy="3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7" name="Google Shape;97;p17"/>
          <p:cNvSpPr txBox="1">
            <a:spLocks noGrp="1"/>
          </p:cNvSpPr>
          <p:nvPr>
            <p:ph type="subTitle" idx="3"/>
          </p:nvPr>
        </p:nvSpPr>
        <p:spPr>
          <a:xfrm>
            <a:off x="1564200" y="1463345"/>
            <a:ext cx="25248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panose="02000504000000020004"/>
              <a:buNone/>
              <a:defRPr sz="2200">
                <a:latin typeface="Recursive SemiBold"/>
                <a:ea typeface="Recursive SemiBold"/>
                <a:cs typeface="Recursive SemiBold"/>
                <a:sym typeface="Recursive SemiBold"/>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98" name="Google Shape;98;p17"/>
          <p:cNvSpPr txBox="1">
            <a:spLocks noGrp="1"/>
          </p:cNvSpPr>
          <p:nvPr>
            <p:ph type="subTitle" idx="4"/>
          </p:nvPr>
        </p:nvSpPr>
        <p:spPr>
          <a:xfrm>
            <a:off x="1564200" y="1770008"/>
            <a:ext cx="2524800" cy="3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 name="Google Shape;99;p17"/>
          <p:cNvSpPr txBox="1">
            <a:spLocks noGrp="1"/>
          </p:cNvSpPr>
          <p:nvPr>
            <p:ph type="subTitle" idx="5"/>
          </p:nvPr>
        </p:nvSpPr>
        <p:spPr>
          <a:xfrm>
            <a:off x="5446600" y="1463345"/>
            <a:ext cx="250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panose="02000504000000020004"/>
              <a:buNone/>
              <a:defRPr sz="2200">
                <a:latin typeface="Recursive SemiBold"/>
                <a:ea typeface="Recursive SemiBold"/>
                <a:cs typeface="Recursive SemiBold"/>
                <a:sym typeface="Recursive SemiBold"/>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100" name="Google Shape;100;p17"/>
          <p:cNvSpPr txBox="1">
            <a:spLocks noGrp="1"/>
          </p:cNvSpPr>
          <p:nvPr>
            <p:ph type="subTitle" idx="6"/>
          </p:nvPr>
        </p:nvSpPr>
        <p:spPr>
          <a:xfrm>
            <a:off x="5446525" y="1770008"/>
            <a:ext cx="2501400" cy="3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1" name="Google Shape;101;p17"/>
          <p:cNvSpPr txBox="1">
            <a:spLocks noGrp="1"/>
          </p:cNvSpPr>
          <p:nvPr>
            <p:ph type="subTitle" idx="7"/>
          </p:nvPr>
        </p:nvSpPr>
        <p:spPr>
          <a:xfrm>
            <a:off x="5446599" y="2526033"/>
            <a:ext cx="250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panose="02000504000000020004"/>
              <a:buNone/>
              <a:defRPr sz="2200">
                <a:latin typeface="Recursive SemiBold"/>
                <a:ea typeface="Recursive SemiBold"/>
                <a:cs typeface="Recursive SemiBold"/>
                <a:sym typeface="Recursive SemiBold"/>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102" name="Google Shape;102;p17"/>
          <p:cNvSpPr txBox="1">
            <a:spLocks noGrp="1"/>
          </p:cNvSpPr>
          <p:nvPr>
            <p:ph type="subTitle" idx="8"/>
          </p:nvPr>
        </p:nvSpPr>
        <p:spPr>
          <a:xfrm>
            <a:off x="5446599" y="2837466"/>
            <a:ext cx="2501400" cy="3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3" name="Google Shape;103;p17"/>
          <p:cNvSpPr txBox="1">
            <a:spLocks noGrp="1"/>
          </p:cNvSpPr>
          <p:nvPr>
            <p:ph type="subTitle" idx="9"/>
          </p:nvPr>
        </p:nvSpPr>
        <p:spPr>
          <a:xfrm>
            <a:off x="1564200" y="3588745"/>
            <a:ext cx="25248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panose="02000504000000020004"/>
              <a:buNone/>
              <a:defRPr sz="2200">
                <a:latin typeface="Recursive SemiBold"/>
                <a:ea typeface="Recursive SemiBold"/>
                <a:cs typeface="Recursive SemiBold"/>
                <a:sym typeface="Recursive SemiBold"/>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104" name="Google Shape;104;p17"/>
          <p:cNvSpPr txBox="1">
            <a:spLocks noGrp="1"/>
          </p:cNvSpPr>
          <p:nvPr>
            <p:ph type="subTitle" idx="13"/>
          </p:nvPr>
        </p:nvSpPr>
        <p:spPr>
          <a:xfrm>
            <a:off x="1564200" y="3890645"/>
            <a:ext cx="2524800" cy="3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5" name="Google Shape;105;p17"/>
          <p:cNvSpPr txBox="1">
            <a:spLocks noGrp="1"/>
          </p:cNvSpPr>
          <p:nvPr>
            <p:ph type="subTitle" idx="14"/>
          </p:nvPr>
        </p:nvSpPr>
        <p:spPr>
          <a:xfrm>
            <a:off x="5470029" y="3588745"/>
            <a:ext cx="250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panose="02000504000000020004"/>
              <a:buNone/>
              <a:defRPr sz="2200">
                <a:latin typeface="Recursive SemiBold"/>
                <a:ea typeface="Recursive SemiBold"/>
                <a:cs typeface="Recursive SemiBold"/>
                <a:sym typeface="Recursive SemiBold"/>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106" name="Google Shape;106;p17"/>
          <p:cNvSpPr txBox="1">
            <a:spLocks noGrp="1"/>
          </p:cNvSpPr>
          <p:nvPr>
            <p:ph type="subTitle" idx="15"/>
          </p:nvPr>
        </p:nvSpPr>
        <p:spPr>
          <a:xfrm>
            <a:off x="5470029" y="3890645"/>
            <a:ext cx="2501400" cy="3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 name="Google Shape;107;p17"/>
          <p:cNvSpPr txBox="1">
            <a:spLocks noGrp="1"/>
          </p:cNvSpPr>
          <p:nvPr>
            <p:ph type="title"/>
          </p:nvPr>
        </p:nvSpPr>
        <p:spPr>
          <a:xfrm>
            <a:off x="713225" y="445025"/>
            <a:ext cx="6080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a:endParaRPr/>
          </a:p>
        </p:txBody>
      </p:sp>
      <p:cxnSp>
        <p:nvCxnSpPr>
          <p:cNvPr id="108" name="Google Shape;108;p17"/>
          <p:cNvCxnSpPr/>
          <p:nvPr/>
        </p:nvCxnSpPr>
        <p:spPr>
          <a:xfrm>
            <a:off x="-161775" y="4864600"/>
            <a:ext cx="9375000" cy="0"/>
          </a:xfrm>
          <a:prstGeom prst="straightConnector1">
            <a:avLst/>
          </a:prstGeom>
          <a:noFill/>
          <a:ln w="19050" cap="flat" cmpd="sng">
            <a:solidFill>
              <a:schemeClr val="lt1"/>
            </a:solidFill>
            <a:prstDash val="solid"/>
            <a:round/>
            <a:headEnd type="none" w="med" len="med"/>
            <a:tailEnd type="none" w="med" len="med"/>
          </a:ln>
        </p:spPr>
      </p:cxnSp>
      <p:cxnSp>
        <p:nvCxnSpPr>
          <p:cNvPr id="109" name="Google Shape;109;p17"/>
          <p:cNvCxnSpPr/>
          <p:nvPr/>
        </p:nvCxnSpPr>
        <p:spPr>
          <a:xfrm>
            <a:off x="-268575" y="274325"/>
            <a:ext cx="9481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4_1_1">
    <p:spTree>
      <p:nvGrpSpPr>
        <p:cNvPr id="1" name="Shape 110"/>
        <p:cNvGrpSpPr/>
        <p:nvPr/>
      </p:nvGrpSpPr>
      <p:grpSpPr>
        <a:xfrm>
          <a:off x="0" y="0"/>
          <a:ext cx="0" cy="0"/>
          <a:chOff x="0" y="0"/>
          <a:chExt cx="0" cy="0"/>
        </a:xfrm>
      </p:grpSpPr>
      <p:sp>
        <p:nvSpPr>
          <p:cNvPr id="111" name="Google Shape;111;p18"/>
          <p:cNvSpPr txBox="1">
            <a:spLocks noGrp="1"/>
          </p:cNvSpPr>
          <p:nvPr>
            <p:ph type="subTitle" idx="1"/>
          </p:nvPr>
        </p:nvSpPr>
        <p:spPr>
          <a:xfrm>
            <a:off x="4862249" y="1513200"/>
            <a:ext cx="1703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panose="02000504000000020004"/>
              <a:buNone/>
              <a:defRPr sz="2200">
                <a:solidFill>
                  <a:schemeClr val="dk1"/>
                </a:solidFill>
                <a:latin typeface="Recursive SemiBold"/>
                <a:ea typeface="Recursive SemiBold"/>
                <a:cs typeface="Recursive SemiBold"/>
                <a:sym typeface="Recursive SemiBold"/>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112" name="Google Shape;112;p18"/>
          <p:cNvSpPr txBox="1">
            <a:spLocks noGrp="1"/>
          </p:cNvSpPr>
          <p:nvPr>
            <p:ph type="subTitle" idx="2"/>
          </p:nvPr>
        </p:nvSpPr>
        <p:spPr>
          <a:xfrm>
            <a:off x="4862249" y="1819883"/>
            <a:ext cx="1703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3" name="Google Shape;113;p18"/>
          <p:cNvSpPr txBox="1">
            <a:spLocks noGrp="1"/>
          </p:cNvSpPr>
          <p:nvPr>
            <p:ph type="subTitle" idx="3"/>
          </p:nvPr>
        </p:nvSpPr>
        <p:spPr>
          <a:xfrm>
            <a:off x="2566836" y="1513200"/>
            <a:ext cx="1703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panose="02000504000000020004"/>
              <a:buNone/>
              <a:defRPr sz="2200">
                <a:solidFill>
                  <a:schemeClr val="dk1"/>
                </a:solidFill>
                <a:latin typeface="Recursive SemiBold"/>
                <a:ea typeface="Recursive SemiBold"/>
                <a:cs typeface="Recursive SemiBold"/>
                <a:sym typeface="Recursive SemiBold"/>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114" name="Google Shape;114;p18"/>
          <p:cNvSpPr txBox="1">
            <a:spLocks noGrp="1"/>
          </p:cNvSpPr>
          <p:nvPr>
            <p:ph type="subTitle" idx="4"/>
          </p:nvPr>
        </p:nvSpPr>
        <p:spPr>
          <a:xfrm>
            <a:off x="2566920" y="1819883"/>
            <a:ext cx="1703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5" name="Google Shape;115;p18"/>
          <p:cNvSpPr txBox="1">
            <a:spLocks noGrp="1"/>
          </p:cNvSpPr>
          <p:nvPr>
            <p:ph type="subTitle" idx="5"/>
          </p:nvPr>
        </p:nvSpPr>
        <p:spPr>
          <a:xfrm>
            <a:off x="6692650" y="2558750"/>
            <a:ext cx="1703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panose="02000504000000020004"/>
              <a:buNone/>
              <a:defRPr sz="2200">
                <a:solidFill>
                  <a:schemeClr val="dk1"/>
                </a:solidFill>
                <a:latin typeface="Recursive SemiBold"/>
                <a:ea typeface="Recursive SemiBold"/>
                <a:cs typeface="Recursive SemiBold"/>
                <a:sym typeface="Recursive SemiBold"/>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116" name="Google Shape;116;p18"/>
          <p:cNvSpPr txBox="1">
            <a:spLocks noGrp="1"/>
          </p:cNvSpPr>
          <p:nvPr>
            <p:ph type="subTitle" idx="6"/>
          </p:nvPr>
        </p:nvSpPr>
        <p:spPr>
          <a:xfrm>
            <a:off x="6692650" y="2865413"/>
            <a:ext cx="1703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7" name="Google Shape;117;p18"/>
          <p:cNvSpPr txBox="1">
            <a:spLocks noGrp="1"/>
          </p:cNvSpPr>
          <p:nvPr>
            <p:ph type="subTitle" idx="7"/>
          </p:nvPr>
        </p:nvSpPr>
        <p:spPr>
          <a:xfrm>
            <a:off x="751877" y="2558750"/>
            <a:ext cx="1703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panose="02000504000000020004"/>
              <a:buNone/>
              <a:defRPr sz="2200">
                <a:solidFill>
                  <a:schemeClr val="dk1"/>
                </a:solidFill>
                <a:latin typeface="Recursive SemiBold"/>
                <a:ea typeface="Recursive SemiBold"/>
                <a:cs typeface="Recursive SemiBold"/>
                <a:sym typeface="Recursive SemiBold"/>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118" name="Google Shape;118;p18"/>
          <p:cNvSpPr txBox="1">
            <a:spLocks noGrp="1"/>
          </p:cNvSpPr>
          <p:nvPr>
            <p:ph type="subTitle" idx="8"/>
          </p:nvPr>
        </p:nvSpPr>
        <p:spPr>
          <a:xfrm>
            <a:off x="751877" y="2865413"/>
            <a:ext cx="1703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02020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 name="Google Shape;119;p18"/>
          <p:cNvSpPr txBox="1">
            <a:spLocks noGrp="1"/>
          </p:cNvSpPr>
          <p:nvPr>
            <p:ph type="title"/>
          </p:nvPr>
        </p:nvSpPr>
        <p:spPr>
          <a:xfrm>
            <a:off x="713225" y="445025"/>
            <a:ext cx="64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a:endParaRPr/>
          </a:p>
        </p:txBody>
      </p:sp>
      <p:cxnSp>
        <p:nvCxnSpPr>
          <p:cNvPr id="120" name="Google Shape;120;p18"/>
          <p:cNvCxnSpPr/>
          <p:nvPr/>
        </p:nvCxnSpPr>
        <p:spPr>
          <a:xfrm>
            <a:off x="-161775" y="4864600"/>
            <a:ext cx="9375000" cy="0"/>
          </a:xfrm>
          <a:prstGeom prst="straightConnector1">
            <a:avLst/>
          </a:prstGeom>
          <a:noFill/>
          <a:ln w="19050" cap="flat" cmpd="sng">
            <a:solidFill>
              <a:schemeClr val="lt1"/>
            </a:solidFill>
            <a:prstDash val="solid"/>
            <a:round/>
            <a:headEnd type="none" w="med" len="med"/>
            <a:tailEnd type="none" w="med" len="med"/>
          </a:ln>
        </p:spPr>
      </p:cxnSp>
      <p:cxnSp>
        <p:nvCxnSpPr>
          <p:cNvPr id="121" name="Google Shape;121;p18"/>
          <p:cNvCxnSpPr/>
          <p:nvPr/>
        </p:nvCxnSpPr>
        <p:spPr>
          <a:xfrm>
            <a:off x="-268575" y="274325"/>
            <a:ext cx="9481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4_2_2">
    <p:spTree>
      <p:nvGrpSpPr>
        <p:cNvPr id="1" name="Shape 122"/>
        <p:cNvGrpSpPr/>
        <p:nvPr/>
      </p:nvGrpSpPr>
      <p:grpSpPr>
        <a:xfrm>
          <a:off x="0" y="0"/>
          <a:ext cx="0" cy="0"/>
          <a:chOff x="0" y="0"/>
          <a:chExt cx="0" cy="0"/>
        </a:xfrm>
      </p:grpSpPr>
      <p:sp>
        <p:nvSpPr>
          <p:cNvPr id="123" name="Google Shape;123;p19"/>
          <p:cNvSpPr txBox="1">
            <a:spLocks noGrp="1"/>
          </p:cNvSpPr>
          <p:nvPr>
            <p:ph type="subTitle" idx="1"/>
          </p:nvPr>
        </p:nvSpPr>
        <p:spPr>
          <a:xfrm>
            <a:off x="3652393" y="2652734"/>
            <a:ext cx="23085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Vidaloka" panose="02000504000000020004"/>
              <a:buNone/>
              <a:defRPr sz="2200">
                <a:solidFill>
                  <a:schemeClr val="dk1"/>
                </a:solidFill>
                <a:latin typeface="Recursive SemiBold"/>
                <a:ea typeface="Recursive SemiBold"/>
                <a:cs typeface="Recursive SemiBold"/>
                <a:sym typeface="Recursive SemiBold"/>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124" name="Google Shape;124;p19"/>
          <p:cNvSpPr txBox="1">
            <a:spLocks noGrp="1"/>
          </p:cNvSpPr>
          <p:nvPr>
            <p:ph type="subTitle" idx="2"/>
          </p:nvPr>
        </p:nvSpPr>
        <p:spPr>
          <a:xfrm>
            <a:off x="3652393" y="2954634"/>
            <a:ext cx="1928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 name="Google Shape;125;p19"/>
          <p:cNvSpPr txBox="1">
            <a:spLocks noGrp="1"/>
          </p:cNvSpPr>
          <p:nvPr>
            <p:ph type="subTitle" idx="3"/>
          </p:nvPr>
        </p:nvSpPr>
        <p:spPr>
          <a:xfrm>
            <a:off x="1305756" y="3337809"/>
            <a:ext cx="22635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Vidaloka" panose="02000504000000020004"/>
              <a:buNone/>
              <a:defRPr sz="2200">
                <a:solidFill>
                  <a:schemeClr val="dk1"/>
                </a:solidFill>
                <a:latin typeface="Recursive SemiBold"/>
                <a:ea typeface="Recursive SemiBold"/>
                <a:cs typeface="Recursive SemiBold"/>
                <a:sym typeface="Recursive SemiBold"/>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126" name="Google Shape;126;p19"/>
          <p:cNvSpPr txBox="1">
            <a:spLocks noGrp="1"/>
          </p:cNvSpPr>
          <p:nvPr>
            <p:ph type="subTitle" idx="4"/>
          </p:nvPr>
        </p:nvSpPr>
        <p:spPr>
          <a:xfrm>
            <a:off x="1305756" y="3639709"/>
            <a:ext cx="1928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7" name="Google Shape;127;p19"/>
          <p:cNvSpPr txBox="1">
            <a:spLocks noGrp="1"/>
          </p:cNvSpPr>
          <p:nvPr>
            <p:ph type="subTitle" idx="5"/>
          </p:nvPr>
        </p:nvSpPr>
        <p:spPr>
          <a:xfrm>
            <a:off x="6044031" y="2118609"/>
            <a:ext cx="22635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Vidaloka" panose="02000504000000020004"/>
              <a:buNone/>
              <a:defRPr sz="2200">
                <a:solidFill>
                  <a:schemeClr val="dk1"/>
                </a:solidFill>
                <a:latin typeface="Recursive SemiBold"/>
                <a:ea typeface="Recursive SemiBold"/>
                <a:cs typeface="Recursive SemiBold"/>
                <a:sym typeface="Recursive SemiBold"/>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128" name="Google Shape;128;p19"/>
          <p:cNvSpPr txBox="1">
            <a:spLocks noGrp="1"/>
          </p:cNvSpPr>
          <p:nvPr>
            <p:ph type="subTitle" idx="6"/>
          </p:nvPr>
        </p:nvSpPr>
        <p:spPr>
          <a:xfrm>
            <a:off x="6044031" y="2420509"/>
            <a:ext cx="1928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rgbClr val="02020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 name="Google Shape;129;p1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a:endParaRPr/>
          </a:p>
        </p:txBody>
      </p:sp>
      <p:sp>
        <p:nvSpPr>
          <p:cNvPr id="130" name="Google Shape;130;p19"/>
          <p:cNvSpPr txBox="1">
            <a:spLocks noGrp="1"/>
          </p:cNvSpPr>
          <p:nvPr>
            <p:ph type="title" idx="7" hasCustomPrompt="1"/>
          </p:nvPr>
        </p:nvSpPr>
        <p:spPr>
          <a:xfrm>
            <a:off x="1305756" y="2571459"/>
            <a:ext cx="1928400" cy="667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000"/>
              <a:buNone/>
              <a:defRPr sz="3800">
                <a:solidFill>
                  <a:srgbClr val="B14242"/>
                </a:solidFill>
                <a:latin typeface="Recursive Black"/>
                <a:ea typeface="Recursive Black"/>
                <a:cs typeface="Recursive Black"/>
                <a:sym typeface="Recursive Black"/>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131" name="Google Shape;131;p19"/>
          <p:cNvSpPr txBox="1">
            <a:spLocks noGrp="1"/>
          </p:cNvSpPr>
          <p:nvPr>
            <p:ph type="title" idx="8" hasCustomPrompt="1"/>
          </p:nvPr>
        </p:nvSpPr>
        <p:spPr>
          <a:xfrm>
            <a:off x="3652393" y="1886384"/>
            <a:ext cx="1928400" cy="667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000"/>
              <a:buNone/>
              <a:defRPr sz="3800">
                <a:solidFill>
                  <a:srgbClr val="B14242"/>
                </a:solidFill>
                <a:latin typeface="Recursive Black"/>
                <a:ea typeface="Recursive Black"/>
                <a:cs typeface="Recursive Black"/>
                <a:sym typeface="Recursive Black"/>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132" name="Google Shape;132;p19"/>
          <p:cNvSpPr txBox="1">
            <a:spLocks noGrp="1"/>
          </p:cNvSpPr>
          <p:nvPr>
            <p:ph type="title" idx="9" hasCustomPrompt="1"/>
          </p:nvPr>
        </p:nvSpPr>
        <p:spPr>
          <a:xfrm>
            <a:off x="6044031" y="1352259"/>
            <a:ext cx="1928400" cy="667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000"/>
              <a:buNone/>
              <a:defRPr sz="3800">
                <a:solidFill>
                  <a:srgbClr val="B14242"/>
                </a:solidFill>
                <a:latin typeface="Recursive Black"/>
                <a:ea typeface="Recursive Black"/>
                <a:cs typeface="Recursive Black"/>
                <a:sym typeface="Recursive Black"/>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133" name="Google Shape;133;p19"/>
          <p:cNvCxnSpPr/>
          <p:nvPr/>
        </p:nvCxnSpPr>
        <p:spPr>
          <a:xfrm>
            <a:off x="-161775" y="4864600"/>
            <a:ext cx="9375000" cy="0"/>
          </a:xfrm>
          <a:prstGeom prst="straightConnector1">
            <a:avLst/>
          </a:prstGeom>
          <a:noFill/>
          <a:ln w="19050" cap="flat" cmpd="sng">
            <a:solidFill>
              <a:schemeClr val="lt1"/>
            </a:solidFill>
            <a:prstDash val="solid"/>
            <a:round/>
            <a:headEnd type="none" w="med" len="med"/>
            <a:tailEnd type="none" w="med" len="med"/>
          </a:ln>
        </p:spPr>
      </p:cxnSp>
      <p:cxnSp>
        <p:nvCxnSpPr>
          <p:cNvPr id="134" name="Google Shape;134;p19"/>
          <p:cNvCxnSpPr/>
          <p:nvPr/>
        </p:nvCxnSpPr>
        <p:spPr>
          <a:xfrm>
            <a:off x="-268575" y="274325"/>
            <a:ext cx="9481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7_1">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651350" y="1710625"/>
            <a:ext cx="3724800" cy="77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7" name="Google Shape;137;p20"/>
          <p:cNvSpPr txBox="1">
            <a:spLocks noGrp="1"/>
          </p:cNvSpPr>
          <p:nvPr>
            <p:ph type="subTitle" idx="1"/>
          </p:nvPr>
        </p:nvSpPr>
        <p:spPr>
          <a:xfrm>
            <a:off x="934100" y="2629850"/>
            <a:ext cx="3159300" cy="10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38" name="Google Shape;138;p20"/>
          <p:cNvCxnSpPr/>
          <p:nvPr/>
        </p:nvCxnSpPr>
        <p:spPr>
          <a:xfrm>
            <a:off x="-161775" y="4864600"/>
            <a:ext cx="9375000" cy="0"/>
          </a:xfrm>
          <a:prstGeom prst="straightConnector1">
            <a:avLst/>
          </a:prstGeom>
          <a:noFill/>
          <a:ln w="19050" cap="flat" cmpd="sng">
            <a:solidFill>
              <a:schemeClr val="lt1"/>
            </a:solidFill>
            <a:prstDash val="solid"/>
            <a:round/>
            <a:headEnd type="none" w="med" len="med"/>
            <a:tailEnd type="none" w="med" len="med"/>
          </a:ln>
        </p:spPr>
      </p:cxnSp>
      <p:cxnSp>
        <p:nvCxnSpPr>
          <p:cNvPr id="139" name="Google Shape;139;p20"/>
          <p:cNvCxnSpPr/>
          <p:nvPr/>
        </p:nvCxnSpPr>
        <p:spPr>
          <a:xfrm>
            <a:off x="-268575" y="274325"/>
            <a:ext cx="9481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3225" y="2543975"/>
            <a:ext cx="4256700" cy="648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accent4"/>
              </a:buClr>
              <a:buSzPts val="3600"/>
              <a:buNone/>
              <a:defRPr sz="50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3319050" y="1478925"/>
            <a:ext cx="1650900" cy="9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solidFill>
                  <a:srgbClr val="B14242"/>
                </a:solidFill>
                <a:latin typeface="Recursive Black"/>
                <a:ea typeface="Recursive Black"/>
                <a:cs typeface="Recursive Black"/>
                <a:sym typeface="Recursive Black"/>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6" name="Google Shape;16;p3"/>
          <p:cNvSpPr txBox="1">
            <a:spLocks noGrp="1"/>
          </p:cNvSpPr>
          <p:nvPr>
            <p:ph type="subTitle" idx="1"/>
          </p:nvPr>
        </p:nvSpPr>
        <p:spPr>
          <a:xfrm>
            <a:off x="713225" y="3279625"/>
            <a:ext cx="4256700" cy="393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7" name="Google Shape;17;p3"/>
          <p:cNvCxnSpPr/>
          <p:nvPr/>
        </p:nvCxnSpPr>
        <p:spPr>
          <a:xfrm>
            <a:off x="-161775" y="4864600"/>
            <a:ext cx="9375000" cy="0"/>
          </a:xfrm>
          <a:prstGeom prst="straightConnector1">
            <a:avLst/>
          </a:prstGeom>
          <a:noFill/>
          <a:ln w="19050" cap="flat" cmpd="sng">
            <a:solidFill>
              <a:schemeClr val="lt1"/>
            </a:solidFill>
            <a:prstDash val="solid"/>
            <a:round/>
            <a:headEnd type="none" w="med" len="med"/>
            <a:tailEnd type="none" w="med" len="med"/>
          </a:ln>
        </p:spPr>
      </p:cxnSp>
      <p:cxnSp>
        <p:nvCxnSpPr>
          <p:cNvPr id="18" name="Google Shape;18;p3"/>
          <p:cNvCxnSpPr/>
          <p:nvPr/>
        </p:nvCxnSpPr>
        <p:spPr>
          <a:xfrm>
            <a:off x="-268575" y="274325"/>
            <a:ext cx="9481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46"/>
        <p:cNvGrpSpPr/>
        <p:nvPr/>
      </p:nvGrpSpPr>
      <p:grpSpPr>
        <a:xfrm>
          <a:off x="0" y="0"/>
          <a:ext cx="0" cy="0"/>
          <a:chOff x="0" y="0"/>
          <a:chExt cx="0" cy="0"/>
        </a:xfrm>
      </p:grpSpPr>
      <p:cxnSp>
        <p:nvCxnSpPr>
          <p:cNvPr id="147" name="Google Shape;147;p22"/>
          <p:cNvCxnSpPr/>
          <p:nvPr/>
        </p:nvCxnSpPr>
        <p:spPr>
          <a:xfrm>
            <a:off x="-161775" y="4864600"/>
            <a:ext cx="9375000" cy="0"/>
          </a:xfrm>
          <a:prstGeom prst="straightConnector1">
            <a:avLst/>
          </a:prstGeom>
          <a:noFill/>
          <a:ln w="19050" cap="flat" cmpd="sng">
            <a:solidFill>
              <a:schemeClr val="lt1"/>
            </a:solidFill>
            <a:prstDash val="solid"/>
            <a:round/>
            <a:headEnd type="none" w="med" len="med"/>
            <a:tailEnd type="none" w="med" len="med"/>
          </a:ln>
        </p:spPr>
      </p:cxnSp>
      <p:cxnSp>
        <p:nvCxnSpPr>
          <p:cNvPr id="148" name="Google Shape;148;p22"/>
          <p:cNvCxnSpPr/>
          <p:nvPr/>
        </p:nvCxnSpPr>
        <p:spPr>
          <a:xfrm>
            <a:off x="-268575" y="274325"/>
            <a:ext cx="9481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49"/>
        <p:cNvGrpSpPr/>
        <p:nvPr/>
      </p:nvGrpSpPr>
      <p:grpSpPr>
        <a:xfrm>
          <a:off x="0" y="0"/>
          <a:ext cx="0" cy="0"/>
          <a:chOff x="0" y="0"/>
          <a:chExt cx="0" cy="0"/>
        </a:xfrm>
      </p:grpSpPr>
      <p:cxnSp>
        <p:nvCxnSpPr>
          <p:cNvPr id="150" name="Google Shape;150;p23"/>
          <p:cNvCxnSpPr/>
          <p:nvPr/>
        </p:nvCxnSpPr>
        <p:spPr>
          <a:xfrm>
            <a:off x="-161775" y="4864600"/>
            <a:ext cx="9375000" cy="0"/>
          </a:xfrm>
          <a:prstGeom prst="straightConnector1">
            <a:avLst/>
          </a:prstGeom>
          <a:noFill/>
          <a:ln w="19050" cap="flat" cmpd="sng">
            <a:solidFill>
              <a:schemeClr val="lt1"/>
            </a:solidFill>
            <a:prstDash val="solid"/>
            <a:round/>
            <a:headEnd type="none" w="med" len="med"/>
            <a:tailEnd type="none" w="med" len="med"/>
          </a:ln>
        </p:spPr>
      </p:cxnSp>
      <p:cxnSp>
        <p:nvCxnSpPr>
          <p:cNvPr id="151" name="Google Shape;151;p23"/>
          <p:cNvCxnSpPr/>
          <p:nvPr/>
        </p:nvCxnSpPr>
        <p:spPr>
          <a:xfrm>
            <a:off x="-268575" y="274325"/>
            <a:ext cx="9481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b="1"/>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675150" y="1272925"/>
            <a:ext cx="78108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AutoNum type="arabicPeriod"/>
              <a:defRPr sz="1200"/>
            </a:lvl1pPr>
            <a:lvl2pPr marL="914400" lvl="1" indent="-317500">
              <a:spcBef>
                <a:spcPts val="0"/>
              </a:spcBef>
              <a:spcAft>
                <a:spcPts val="0"/>
              </a:spcAft>
              <a:buClr>
                <a:schemeClr val="dk1"/>
              </a:buClr>
              <a:buSzPts val="1400"/>
              <a:buFont typeface="Lato"/>
              <a:buAutoNum type="alphaLcPeriod"/>
              <a:defRPr/>
            </a:lvl2pPr>
            <a:lvl3pPr marL="1371600" lvl="2" indent="-317500">
              <a:spcBef>
                <a:spcPts val="0"/>
              </a:spcBef>
              <a:spcAft>
                <a:spcPts val="0"/>
              </a:spcAft>
              <a:buClr>
                <a:schemeClr val="dk1"/>
              </a:buClr>
              <a:buSzPts val="1400"/>
              <a:buFont typeface="Lato"/>
              <a:buAutoNum type="romanLcPeriod"/>
              <a:defRPr/>
            </a:lvl3pPr>
            <a:lvl4pPr marL="1828800" lvl="3" indent="-317500">
              <a:spcBef>
                <a:spcPts val="0"/>
              </a:spcBef>
              <a:spcAft>
                <a:spcPts val="0"/>
              </a:spcAft>
              <a:buClr>
                <a:schemeClr val="dk1"/>
              </a:buClr>
              <a:buSzPts val="1400"/>
              <a:buFont typeface="Lato"/>
              <a:buAutoNum type="arabicPeriod"/>
              <a:defRPr/>
            </a:lvl4pPr>
            <a:lvl5pPr marL="2286000" lvl="4" indent="-317500">
              <a:spcBef>
                <a:spcPts val="0"/>
              </a:spcBef>
              <a:spcAft>
                <a:spcPts val="0"/>
              </a:spcAft>
              <a:buClr>
                <a:schemeClr val="dk1"/>
              </a:buClr>
              <a:buSzPts val="1400"/>
              <a:buFont typeface="Lato"/>
              <a:buAutoNum type="alphaLcPeriod"/>
              <a:defRPr/>
            </a:lvl5pPr>
            <a:lvl6pPr marL="2743200" lvl="5" indent="-317500">
              <a:spcBef>
                <a:spcPts val="0"/>
              </a:spcBef>
              <a:spcAft>
                <a:spcPts val="0"/>
              </a:spcAft>
              <a:buClr>
                <a:schemeClr val="dk1"/>
              </a:buClr>
              <a:buSzPts val="1400"/>
              <a:buFont typeface="Lato"/>
              <a:buAutoNum type="romanLcPeriod"/>
              <a:defRPr/>
            </a:lvl6pPr>
            <a:lvl7pPr marL="3200400" lvl="6" indent="-317500">
              <a:spcBef>
                <a:spcPts val="0"/>
              </a:spcBef>
              <a:spcAft>
                <a:spcPts val="0"/>
              </a:spcAft>
              <a:buClr>
                <a:schemeClr val="dk1"/>
              </a:buClr>
              <a:buSzPts val="1400"/>
              <a:buFont typeface="Lato"/>
              <a:buAutoNum type="arabicPeriod"/>
              <a:defRPr/>
            </a:lvl7pPr>
            <a:lvl8pPr marL="3657600" lvl="7" indent="-317500">
              <a:spcBef>
                <a:spcPts val="0"/>
              </a:spcBef>
              <a:spcAft>
                <a:spcPts val="0"/>
              </a:spcAft>
              <a:buClr>
                <a:schemeClr val="dk1"/>
              </a:buClr>
              <a:buSzPts val="1400"/>
              <a:buFont typeface="Lato"/>
              <a:buAutoNum type="alphaLcPeriod"/>
              <a:defRPr/>
            </a:lvl8pPr>
            <a:lvl9pPr marL="4114800" lvl="8" indent="-317500">
              <a:spcBef>
                <a:spcPts val="0"/>
              </a:spcBef>
              <a:spcAft>
                <a:spcPts val="0"/>
              </a:spcAft>
              <a:buClr>
                <a:schemeClr val="dk1"/>
              </a:buClr>
              <a:buSzPts val="1400"/>
              <a:buFont typeface="Lato"/>
              <a:buAutoNum type="romanLcPeriod"/>
              <a:defRPr/>
            </a:lvl9pPr>
          </a:lstStyle>
          <a:p>
            <a:endParaRPr/>
          </a:p>
        </p:txBody>
      </p:sp>
      <p:cxnSp>
        <p:nvCxnSpPr>
          <p:cNvPr id="22" name="Google Shape;22;p4"/>
          <p:cNvCxnSpPr/>
          <p:nvPr/>
        </p:nvCxnSpPr>
        <p:spPr>
          <a:xfrm>
            <a:off x="-161775" y="4864600"/>
            <a:ext cx="9375000" cy="0"/>
          </a:xfrm>
          <a:prstGeom prst="straightConnector1">
            <a:avLst/>
          </a:prstGeom>
          <a:noFill/>
          <a:ln w="19050" cap="flat" cmpd="sng">
            <a:solidFill>
              <a:schemeClr val="lt1"/>
            </a:solidFill>
            <a:prstDash val="solid"/>
            <a:round/>
            <a:headEnd type="none" w="med" len="med"/>
            <a:tailEnd type="none" w="med" len="med"/>
          </a:ln>
        </p:spPr>
      </p:cxnSp>
      <p:cxnSp>
        <p:nvCxnSpPr>
          <p:cNvPr id="23" name="Google Shape;23;p4"/>
          <p:cNvCxnSpPr/>
          <p:nvPr/>
        </p:nvCxnSpPr>
        <p:spPr>
          <a:xfrm>
            <a:off x="-268575" y="274325"/>
            <a:ext cx="9481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b="1"/>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subTitle" idx="1"/>
          </p:nvPr>
        </p:nvSpPr>
        <p:spPr>
          <a:xfrm>
            <a:off x="5433762" y="2649025"/>
            <a:ext cx="20697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Vidaloka" panose="02000504000000020004"/>
              <a:buNone/>
              <a:defRPr sz="2200">
                <a:latin typeface="Recursive SemiBold"/>
                <a:ea typeface="Recursive SemiBold"/>
                <a:cs typeface="Recursive SemiBold"/>
                <a:sym typeface="Recursive SemiBold"/>
              </a:defRPr>
            </a:lvl1pPr>
            <a:lvl2pPr lvl="1"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9pPr>
          </a:lstStyle>
          <a:p>
            <a:endParaRPr/>
          </a:p>
        </p:txBody>
      </p:sp>
      <p:sp>
        <p:nvSpPr>
          <p:cNvPr id="27" name="Google Shape;27;p5"/>
          <p:cNvSpPr txBox="1">
            <a:spLocks noGrp="1"/>
          </p:cNvSpPr>
          <p:nvPr>
            <p:ph type="subTitle" idx="2"/>
          </p:nvPr>
        </p:nvSpPr>
        <p:spPr>
          <a:xfrm>
            <a:off x="5433762" y="2956438"/>
            <a:ext cx="20697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 name="Google Shape;28;p5"/>
          <p:cNvSpPr txBox="1">
            <a:spLocks noGrp="1"/>
          </p:cNvSpPr>
          <p:nvPr>
            <p:ph type="subTitle" idx="3"/>
          </p:nvPr>
        </p:nvSpPr>
        <p:spPr>
          <a:xfrm>
            <a:off x="2087837" y="2649025"/>
            <a:ext cx="20697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Vidaloka" panose="02000504000000020004"/>
              <a:buNone/>
              <a:defRPr sz="2200">
                <a:latin typeface="Recursive SemiBold"/>
                <a:ea typeface="Recursive SemiBold"/>
                <a:cs typeface="Recursive SemiBold"/>
                <a:sym typeface="Recursive SemiBold"/>
              </a:defRPr>
            </a:lvl1pPr>
            <a:lvl2pPr lvl="1"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9pPr>
          </a:lstStyle>
          <a:p>
            <a:endParaRPr/>
          </a:p>
        </p:txBody>
      </p:sp>
      <p:sp>
        <p:nvSpPr>
          <p:cNvPr id="29" name="Google Shape;29;p5"/>
          <p:cNvSpPr txBox="1">
            <a:spLocks noGrp="1"/>
          </p:cNvSpPr>
          <p:nvPr>
            <p:ph type="subTitle" idx="4"/>
          </p:nvPr>
        </p:nvSpPr>
        <p:spPr>
          <a:xfrm>
            <a:off x="2087837" y="2956438"/>
            <a:ext cx="20697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0" name="Google Shape;30;p5"/>
          <p:cNvCxnSpPr/>
          <p:nvPr/>
        </p:nvCxnSpPr>
        <p:spPr>
          <a:xfrm>
            <a:off x="-161775" y="4864600"/>
            <a:ext cx="9375000" cy="0"/>
          </a:xfrm>
          <a:prstGeom prst="straightConnector1">
            <a:avLst/>
          </a:prstGeom>
          <a:noFill/>
          <a:ln w="19050" cap="flat" cmpd="sng">
            <a:solidFill>
              <a:schemeClr val="lt1"/>
            </a:solidFill>
            <a:prstDash val="solid"/>
            <a:round/>
            <a:headEnd type="none" w="med" len="med"/>
            <a:tailEnd type="none" w="med" len="med"/>
          </a:ln>
        </p:spPr>
      </p:cxnSp>
      <p:cxnSp>
        <p:nvCxnSpPr>
          <p:cNvPr id="31" name="Google Shape;31;p5"/>
          <p:cNvCxnSpPr/>
          <p:nvPr/>
        </p:nvCxnSpPr>
        <p:spPr>
          <a:xfrm>
            <a:off x="-268575" y="274325"/>
            <a:ext cx="9481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34" name="Google Shape;34;p6"/>
          <p:cNvCxnSpPr/>
          <p:nvPr/>
        </p:nvCxnSpPr>
        <p:spPr>
          <a:xfrm>
            <a:off x="-161775" y="4864600"/>
            <a:ext cx="9375000" cy="0"/>
          </a:xfrm>
          <a:prstGeom prst="straightConnector1">
            <a:avLst/>
          </a:prstGeom>
          <a:noFill/>
          <a:ln w="19050" cap="flat" cmpd="sng">
            <a:solidFill>
              <a:schemeClr val="lt1"/>
            </a:solidFill>
            <a:prstDash val="solid"/>
            <a:round/>
            <a:headEnd type="none" w="med" len="med"/>
            <a:tailEnd type="none" w="med" len="med"/>
          </a:ln>
        </p:spPr>
      </p:cxnSp>
      <p:cxnSp>
        <p:nvCxnSpPr>
          <p:cNvPr id="35" name="Google Shape;35;p6"/>
          <p:cNvCxnSpPr/>
          <p:nvPr/>
        </p:nvCxnSpPr>
        <p:spPr>
          <a:xfrm>
            <a:off x="-268575" y="274325"/>
            <a:ext cx="9481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1341200" y="1890250"/>
            <a:ext cx="17253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panose="02000504000000020004"/>
              <a:buNone/>
              <a:defRPr sz="2200">
                <a:latin typeface="Recursive SemiBold"/>
                <a:ea typeface="Recursive SemiBold"/>
                <a:cs typeface="Recursive SemiBold"/>
                <a:sym typeface="Recursive SemiBold"/>
              </a:defRPr>
            </a:lvl1pPr>
            <a:lvl2pPr lvl="1"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9pPr>
          </a:lstStyle>
          <a:p>
            <a:endParaRPr/>
          </a:p>
        </p:txBody>
      </p:sp>
      <p:sp>
        <p:nvSpPr>
          <p:cNvPr id="38" name="Google Shape;38;p7"/>
          <p:cNvSpPr txBox="1">
            <a:spLocks noGrp="1"/>
          </p:cNvSpPr>
          <p:nvPr>
            <p:ph type="subTitle" idx="2"/>
          </p:nvPr>
        </p:nvSpPr>
        <p:spPr>
          <a:xfrm>
            <a:off x="584701" y="2247250"/>
            <a:ext cx="3769800" cy="18291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Clr>
                <a:schemeClr val="accent1"/>
              </a:buClr>
              <a:buSzPts val="1400"/>
              <a:buChar char="●"/>
              <a:defRPr sz="1200">
                <a:solidFill>
                  <a:srgbClr val="374957"/>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39" name="Google Shape;39;p7"/>
          <p:cNvSpPr txBox="1">
            <a:spLocks noGrp="1"/>
          </p:cNvSpPr>
          <p:nvPr>
            <p:ph type="title"/>
          </p:nvPr>
        </p:nvSpPr>
        <p:spPr>
          <a:xfrm>
            <a:off x="713225" y="445025"/>
            <a:ext cx="7268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0" name="Google Shape;40;p7"/>
          <p:cNvCxnSpPr/>
          <p:nvPr/>
        </p:nvCxnSpPr>
        <p:spPr>
          <a:xfrm>
            <a:off x="-161775" y="4864600"/>
            <a:ext cx="9375000" cy="0"/>
          </a:xfrm>
          <a:prstGeom prst="straightConnector1">
            <a:avLst/>
          </a:prstGeom>
          <a:noFill/>
          <a:ln w="19050" cap="flat" cmpd="sng">
            <a:solidFill>
              <a:schemeClr val="lt1"/>
            </a:solidFill>
            <a:prstDash val="solid"/>
            <a:round/>
            <a:headEnd type="none" w="med" len="med"/>
            <a:tailEnd type="none" w="med" len="med"/>
          </a:ln>
        </p:spPr>
      </p:cxnSp>
      <p:cxnSp>
        <p:nvCxnSpPr>
          <p:cNvPr id="41" name="Google Shape;41;p7"/>
          <p:cNvCxnSpPr/>
          <p:nvPr/>
        </p:nvCxnSpPr>
        <p:spPr>
          <a:xfrm>
            <a:off x="-268575" y="274325"/>
            <a:ext cx="9481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2265500" y="1225400"/>
            <a:ext cx="6358500" cy="2692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44" name="Google Shape;44;p8"/>
          <p:cNvCxnSpPr/>
          <p:nvPr/>
        </p:nvCxnSpPr>
        <p:spPr>
          <a:xfrm>
            <a:off x="-161775" y="4864600"/>
            <a:ext cx="9375000" cy="0"/>
          </a:xfrm>
          <a:prstGeom prst="straightConnector1">
            <a:avLst/>
          </a:prstGeom>
          <a:noFill/>
          <a:ln w="19050" cap="flat" cmpd="sng">
            <a:solidFill>
              <a:schemeClr val="lt1"/>
            </a:solidFill>
            <a:prstDash val="solid"/>
            <a:round/>
            <a:headEnd type="none" w="med" len="med"/>
            <a:tailEnd type="none" w="med" len="med"/>
          </a:ln>
        </p:spPr>
      </p:cxnSp>
      <p:cxnSp>
        <p:nvCxnSpPr>
          <p:cNvPr id="45" name="Google Shape;45;p8"/>
          <p:cNvCxnSpPr/>
          <p:nvPr/>
        </p:nvCxnSpPr>
        <p:spPr>
          <a:xfrm>
            <a:off x="-268575" y="274325"/>
            <a:ext cx="9481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subTitle" idx="1"/>
          </p:nvPr>
        </p:nvSpPr>
        <p:spPr>
          <a:xfrm>
            <a:off x="789425" y="1682000"/>
            <a:ext cx="41181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48" name="Google Shape;48;p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9" name="Google Shape;49;p9"/>
          <p:cNvCxnSpPr/>
          <p:nvPr/>
        </p:nvCxnSpPr>
        <p:spPr>
          <a:xfrm>
            <a:off x="-161775" y="4864600"/>
            <a:ext cx="9375000" cy="0"/>
          </a:xfrm>
          <a:prstGeom prst="straightConnector1">
            <a:avLst/>
          </a:prstGeom>
          <a:noFill/>
          <a:ln w="19050" cap="flat" cmpd="sng">
            <a:solidFill>
              <a:schemeClr val="lt1"/>
            </a:solidFill>
            <a:prstDash val="solid"/>
            <a:round/>
            <a:headEnd type="none" w="med" len="med"/>
            <a:tailEnd type="none" w="med" len="med"/>
          </a:ln>
        </p:spPr>
      </p:cxnSp>
      <p:cxnSp>
        <p:nvCxnSpPr>
          <p:cNvPr id="50" name="Google Shape;50;p9"/>
          <p:cNvCxnSpPr/>
          <p:nvPr/>
        </p:nvCxnSpPr>
        <p:spPr>
          <a:xfrm>
            <a:off x="-268575" y="274325"/>
            <a:ext cx="9481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a:spLocks noGrp="1"/>
          </p:cNvSpPr>
          <p:nvPr>
            <p:ph type="body" idx="1"/>
          </p:nvPr>
        </p:nvSpPr>
        <p:spPr>
          <a:xfrm>
            <a:off x="3680875" y="3626825"/>
            <a:ext cx="4749900" cy="977700"/>
          </a:xfrm>
          <a:prstGeom prst="rect">
            <a:avLst/>
          </a:prstGeom>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1800"/>
              <a:buNone/>
              <a:defRPr sz="3000" b="1">
                <a:solidFill>
                  <a:schemeClr val="dk2"/>
                </a:solidFill>
                <a:latin typeface="Recursive"/>
                <a:ea typeface="Recursive"/>
                <a:cs typeface="Recursive"/>
                <a:sym typeface="Recursiv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Recursive"/>
              <a:buNone/>
              <a:defRPr sz="3000" b="1">
                <a:solidFill>
                  <a:schemeClr val="lt1"/>
                </a:solidFill>
                <a:latin typeface="Recursive"/>
                <a:ea typeface="Recursive"/>
                <a:cs typeface="Recursive"/>
                <a:sym typeface="Recursive"/>
              </a:defRPr>
            </a:lvl1pPr>
            <a:lvl2pPr lvl="1">
              <a:spcBef>
                <a:spcPts val="0"/>
              </a:spcBef>
              <a:spcAft>
                <a:spcPts val="0"/>
              </a:spcAft>
              <a:buClr>
                <a:schemeClr val="lt1"/>
              </a:buClr>
              <a:buSzPts val="3000"/>
              <a:buFont typeface="Recursive"/>
              <a:buNone/>
              <a:defRPr sz="3000" i="1">
                <a:solidFill>
                  <a:schemeClr val="lt1"/>
                </a:solidFill>
                <a:latin typeface="Recursive"/>
                <a:ea typeface="Recursive"/>
                <a:cs typeface="Recursive"/>
                <a:sym typeface="Recursive"/>
              </a:defRPr>
            </a:lvl2pPr>
            <a:lvl3pPr lvl="2">
              <a:spcBef>
                <a:spcPts val="0"/>
              </a:spcBef>
              <a:spcAft>
                <a:spcPts val="0"/>
              </a:spcAft>
              <a:buClr>
                <a:schemeClr val="lt1"/>
              </a:buClr>
              <a:buSzPts val="3000"/>
              <a:buFont typeface="Recursive"/>
              <a:buNone/>
              <a:defRPr sz="3000" i="1">
                <a:solidFill>
                  <a:schemeClr val="lt1"/>
                </a:solidFill>
                <a:latin typeface="Recursive"/>
                <a:ea typeface="Recursive"/>
                <a:cs typeface="Recursive"/>
                <a:sym typeface="Recursive"/>
              </a:defRPr>
            </a:lvl3pPr>
            <a:lvl4pPr lvl="3">
              <a:spcBef>
                <a:spcPts val="0"/>
              </a:spcBef>
              <a:spcAft>
                <a:spcPts val="0"/>
              </a:spcAft>
              <a:buClr>
                <a:schemeClr val="lt1"/>
              </a:buClr>
              <a:buSzPts val="3000"/>
              <a:buFont typeface="Recursive"/>
              <a:buNone/>
              <a:defRPr sz="3000" i="1">
                <a:solidFill>
                  <a:schemeClr val="lt1"/>
                </a:solidFill>
                <a:latin typeface="Recursive"/>
                <a:ea typeface="Recursive"/>
                <a:cs typeface="Recursive"/>
                <a:sym typeface="Recursive"/>
              </a:defRPr>
            </a:lvl4pPr>
            <a:lvl5pPr lvl="4">
              <a:spcBef>
                <a:spcPts val="0"/>
              </a:spcBef>
              <a:spcAft>
                <a:spcPts val="0"/>
              </a:spcAft>
              <a:buClr>
                <a:schemeClr val="lt1"/>
              </a:buClr>
              <a:buSzPts val="3000"/>
              <a:buFont typeface="Recursive"/>
              <a:buNone/>
              <a:defRPr sz="3000" i="1">
                <a:solidFill>
                  <a:schemeClr val="lt1"/>
                </a:solidFill>
                <a:latin typeface="Recursive"/>
                <a:ea typeface="Recursive"/>
                <a:cs typeface="Recursive"/>
                <a:sym typeface="Recursive"/>
              </a:defRPr>
            </a:lvl5pPr>
            <a:lvl6pPr lvl="5">
              <a:spcBef>
                <a:spcPts val="0"/>
              </a:spcBef>
              <a:spcAft>
                <a:spcPts val="0"/>
              </a:spcAft>
              <a:buClr>
                <a:schemeClr val="lt1"/>
              </a:buClr>
              <a:buSzPts val="3000"/>
              <a:buFont typeface="Recursive"/>
              <a:buNone/>
              <a:defRPr sz="3000" i="1">
                <a:solidFill>
                  <a:schemeClr val="lt1"/>
                </a:solidFill>
                <a:latin typeface="Recursive"/>
                <a:ea typeface="Recursive"/>
                <a:cs typeface="Recursive"/>
                <a:sym typeface="Recursive"/>
              </a:defRPr>
            </a:lvl6pPr>
            <a:lvl7pPr lvl="6">
              <a:spcBef>
                <a:spcPts val="0"/>
              </a:spcBef>
              <a:spcAft>
                <a:spcPts val="0"/>
              </a:spcAft>
              <a:buClr>
                <a:schemeClr val="lt1"/>
              </a:buClr>
              <a:buSzPts val="3000"/>
              <a:buFont typeface="Recursive"/>
              <a:buNone/>
              <a:defRPr sz="3000" i="1">
                <a:solidFill>
                  <a:schemeClr val="lt1"/>
                </a:solidFill>
                <a:latin typeface="Recursive"/>
                <a:ea typeface="Recursive"/>
                <a:cs typeface="Recursive"/>
                <a:sym typeface="Recursive"/>
              </a:defRPr>
            </a:lvl7pPr>
            <a:lvl8pPr lvl="7">
              <a:spcBef>
                <a:spcPts val="0"/>
              </a:spcBef>
              <a:spcAft>
                <a:spcPts val="0"/>
              </a:spcAft>
              <a:buClr>
                <a:schemeClr val="lt1"/>
              </a:buClr>
              <a:buSzPts val="3000"/>
              <a:buFont typeface="Recursive"/>
              <a:buNone/>
              <a:defRPr sz="3000" i="1">
                <a:solidFill>
                  <a:schemeClr val="lt1"/>
                </a:solidFill>
                <a:latin typeface="Recursive"/>
                <a:ea typeface="Recursive"/>
                <a:cs typeface="Recursive"/>
                <a:sym typeface="Recursive"/>
              </a:defRPr>
            </a:lvl8pPr>
            <a:lvl9pPr lvl="8">
              <a:spcBef>
                <a:spcPts val="0"/>
              </a:spcBef>
              <a:spcAft>
                <a:spcPts val="0"/>
              </a:spcAft>
              <a:buClr>
                <a:schemeClr val="lt1"/>
              </a:buClr>
              <a:buSzPts val="3000"/>
              <a:buFont typeface="Recursive"/>
              <a:buNone/>
              <a:defRPr sz="3000" i="1">
                <a:solidFill>
                  <a:schemeClr val="lt1"/>
                </a:solidFill>
                <a:latin typeface="Recursive"/>
                <a:ea typeface="Recursive"/>
                <a:cs typeface="Recursive"/>
                <a:sym typeface="Recursive"/>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miri" panose="00000500000000000000"/>
              <a:buChar char="●"/>
              <a:defRPr sz="1800">
                <a:solidFill>
                  <a:schemeClr val="dk1"/>
                </a:solidFill>
                <a:latin typeface="Amiri" panose="00000500000000000000"/>
                <a:ea typeface="Amiri" panose="00000500000000000000"/>
                <a:cs typeface="Amiri" panose="00000500000000000000"/>
                <a:sym typeface="Amiri" panose="00000500000000000000"/>
              </a:defRPr>
            </a:lvl1pPr>
            <a:lvl2pPr marL="914400" lvl="1" indent="-317500">
              <a:lnSpc>
                <a:spcPct val="115000"/>
              </a:lnSpc>
              <a:spcBef>
                <a:spcPts val="0"/>
              </a:spcBef>
              <a:spcAft>
                <a:spcPts val="0"/>
              </a:spcAft>
              <a:buClr>
                <a:schemeClr val="dk1"/>
              </a:buClr>
              <a:buSzPts val="1400"/>
              <a:buFont typeface="Amiri" panose="00000500000000000000"/>
              <a:buChar char="○"/>
              <a:defRPr>
                <a:solidFill>
                  <a:schemeClr val="dk1"/>
                </a:solidFill>
                <a:latin typeface="Amiri" panose="00000500000000000000"/>
                <a:ea typeface="Amiri" panose="00000500000000000000"/>
                <a:cs typeface="Amiri" panose="00000500000000000000"/>
                <a:sym typeface="Amiri" panose="00000500000000000000"/>
              </a:defRPr>
            </a:lvl2pPr>
            <a:lvl3pPr marL="1371600" lvl="2" indent="-317500">
              <a:lnSpc>
                <a:spcPct val="115000"/>
              </a:lnSpc>
              <a:spcBef>
                <a:spcPts val="0"/>
              </a:spcBef>
              <a:spcAft>
                <a:spcPts val="0"/>
              </a:spcAft>
              <a:buClr>
                <a:schemeClr val="dk1"/>
              </a:buClr>
              <a:buSzPts val="1400"/>
              <a:buFont typeface="Amiri" panose="00000500000000000000"/>
              <a:buChar char="■"/>
              <a:defRPr>
                <a:solidFill>
                  <a:schemeClr val="dk1"/>
                </a:solidFill>
                <a:latin typeface="Amiri" panose="00000500000000000000"/>
                <a:ea typeface="Amiri" panose="00000500000000000000"/>
                <a:cs typeface="Amiri" panose="00000500000000000000"/>
                <a:sym typeface="Amiri" panose="00000500000000000000"/>
              </a:defRPr>
            </a:lvl3pPr>
            <a:lvl4pPr marL="1828800" lvl="3" indent="-317500">
              <a:lnSpc>
                <a:spcPct val="115000"/>
              </a:lnSpc>
              <a:spcBef>
                <a:spcPts val="0"/>
              </a:spcBef>
              <a:spcAft>
                <a:spcPts val="0"/>
              </a:spcAft>
              <a:buClr>
                <a:schemeClr val="dk1"/>
              </a:buClr>
              <a:buSzPts val="1400"/>
              <a:buFont typeface="Amiri" panose="00000500000000000000"/>
              <a:buChar char="●"/>
              <a:defRPr>
                <a:solidFill>
                  <a:schemeClr val="dk1"/>
                </a:solidFill>
                <a:latin typeface="Amiri" panose="00000500000000000000"/>
                <a:ea typeface="Amiri" panose="00000500000000000000"/>
                <a:cs typeface="Amiri" panose="00000500000000000000"/>
                <a:sym typeface="Amiri" panose="00000500000000000000"/>
              </a:defRPr>
            </a:lvl4pPr>
            <a:lvl5pPr marL="2286000" lvl="4" indent="-317500">
              <a:lnSpc>
                <a:spcPct val="115000"/>
              </a:lnSpc>
              <a:spcBef>
                <a:spcPts val="0"/>
              </a:spcBef>
              <a:spcAft>
                <a:spcPts val="0"/>
              </a:spcAft>
              <a:buClr>
                <a:schemeClr val="dk1"/>
              </a:buClr>
              <a:buSzPts val="1400"/>
              <a:buFont typeface="Amiri" panose="00000500000000000000"/>
              <a:buChar char="○"/>
              <a:defRPr>
                <a:solidFill>
                  <a:schemeClr val="dk1"/>
                </a:solidFill>
                <a:latin typeface="Amiri" panose="00000500000000000000"/>
                <a:ea typeface="Amiri" panose="00000500000000000000"/>
                <a:cs typeface="Amiri" panose="00000500000000000000"/>
                <a:sym typeface="Amiri" panose="00000500000000000000"/>
              </a:defRPr>
            </a:lvl5pPr>
            <a:lvl6pPr marL="2743200" lvl="5" indent="-317500">
              <a:lnSpc>
                <a:spcPct val="115000"/>
              </a:lnSpc>
              <a:spcBef>
                <a:spcPts val="0"/>
              </a:spcBef>
              <a:spcAft>
                <a:spcPts val="0"/>
              </a:spcAft>
              <a:buClr>
                <a:schemeClr val="dk1"/>
              </a:buClr>
              <a:buSzPts val="1400"/>
              <a:buFont typeface="Amiri" panose="00000500000000000000"/>
              <a:buChar char="■"/>
              <a:defRPr>
                <a:solidFill>
                  <a:schemeClr val="dk1"/>
                </a:solidFill>
                <a:latin typeface="Amiri" panose="00000500000000000000"/>
                <a:ea typeface="Amiri" panose="00000500000000000000"/>
                <a:cs typeface="Amiri" panose="00000500000000000000"/>
                <a:sym typeface="Amiri" panose="00000500000000000000"/>
              </a:defRPr>
            </a:lvl6pPr>
            <a:lvl7pPr marL="3200400" lvl="6" indent="-317500">
              <a:lnSpc>
                <a:spcPct val="115000"/>
              </a:lnSpc>
              <a:spcBef>
                <a:spcPts val="0"/>
              </a:spcBef>
              <a:spcAft>
                <a:spcPts val="0"/>
              </a:spcAft>
              <a:buClr>
                <a:schemeClr val="dk1"/>
              </a:buClr>
              <a:buSzPts val="1400"/>
              <a:buFont typeface="Amiri" panose="00000500000000000000"/>
              <a:buChar char="●"/>
              <a:defRPr>
                <a:solidFill>
                  <a:schemeClr val="dk1"/>
                </a:solidFill>
                <a:latin typeface="Amiri" panose="00000500000000000000"/>
                <a:ea typeface="Amiri" panose="00000500000000000000"/>
                <a:cs typeface="Amiri" panose="00000500000000000000"/>
                <a:sym typeface="Amiri" panose="00000500000000000000"/>
              </a:defRPr>
            </a:lvl7pPr>
            <a:lvl8pPr marL="3657600" lvl="7" indent="-317500">
              <a:lnSpc>
                <a:spcPct val="115000"/>
              </a:lnSpc>
              <a:spcBef>
                <a:spcPts val="0"/>
              </a:spcBef>
              <a:spcAft>
                <a:spcPts val="0"/>
              </a:spcAft>
              <a:buClr>
                <a:schemeClr val="dk1"/>
              </a:buClr>
              <a:buSzPts val="1400"/>
              <a:buFont typeface="Amiri" panose="00000500000000000000"/>
              <a:buChar char="○"/>
              <a:defRPr>
                <a:solidFill>
                  <a:schemeClr val="dk1"/>
                </a:solidFill>
                <a:latin typeface="Amiri" panose="00000500000000000000"/>
                <a:ea typeface="Amiri" panose="00000500000000000000"/>
                <a:cs typeface="Amiri" panose="00000500000000000000"/>
                <a:sym typeface="Amiri" panose="00000500000000000000"/>
              </a:defRPr>
            </a:lvl8pPr>
            <a:lvl9pPr marL="4114800" lvl="8" indent="-317500">
              <a:lnSpc>
                <a:spcPct val="115000"/>
              </a:lnSpc>
              <a:spcBef>
                <a:spcPts val="0"/>
              </a:spcBef>
              <a:spcAft>
                <a:spcPts val="0"/>
              </a:spcAft>
              <a:buClr>
                <a:schemeClr val="dk1"/>
              </a:buClr>
              <a:buSzPts val="1400"/>
              <a:buFont typeface="Amiri" panose="00000500000000000000"/>
              <a:buChar char="■"/>
              <a:defRPr>
                <a:solidFill>
                  <a:schemeClr val="dk1"/>
                </a:solidFill>
                <a:latin typeface="Amiri" panose="00000500000000000000"/>
                <a:ea typeface="Amiri" panose="00000500000000000000"/>
                <a:cs typeface="Amiri" panose="00000500000000000000"/>
                <a:sym typeface="Amiri" panose="00000500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9" r:id="rId20"/>
    <p:sldLayoutId id="2147483670"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hyperlink" Target="mailto:varakala.l@northeastern.edu" TargetMode="External"/><Relationship Id="rId7" Type="http://schemas.openxmlformats.org/officeDocument/2006/relationships/hyperlink" Target="mailto:xue.zhiyu@notheastern.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rajmane.a@northeastern.edu" TargetMode="External"/><Relationship Id="rId5" Type="http://schemas.openxmlformats.org/officeDocument/2006/relationships/hyperlink" Target="mailto:walia.ay@northeastern.edu" TargetMode="External"/><Relationship Id="rId4" Type="http://schemas.openxmlformats.org/officeDocument/2006/relationships/hyperlink" Target="mailto:pantangi.m@northeastern.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ctrTitle"/>
          </p:nvPr>
        </p:nvSpPr>
        <p:spPr>
          <a:xfrm>
            <a:off x="4518660" y="1311176"/>
            <a:ext cx="3815393" cy="9105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2800" b="1" dirty="0">
                <a:latin typeface="Times New Roman" panose="02020603050405020304" pitchFamily="18" charset="0"/>
                <a:cs typeface="Times New Roman" panose="02020603050405020304" pitchFamily="18" charset="0"/>
              </a:rPr>
              <a:t>Yelp Business Performance Analysis</a:t>
            </a:r>
            <a:r>
              <a:rPr lang="en-GB" sz="2800" dirty="0">
                <a:latin typeface="Times New Roman" panose="02020603050405020304" pitchFamily="18" charset="0"/>
                <a:cs typeface="Times New Roman" panose="02020603050405020304" pitchFamily="18" charset="0"/>
                <a:sym typeface="+mn-ea"/>
              </a:rPr>
              <a:t> </a:t>
            </a:r>
            <a:endParaRPr sz="2800" b="1" dirty="0">
              <a:latin typeface="Times New Roman" panose="02020603050405020304" pitchFamily="18" charset="0"/>
              <a:cs typeface="Times New Roman" panose="02020603050405020304" pitchFamily="18" charset="0"/>
            </a:endParaRPr>
          </a:p>
        </p:txBody>
      </p:sp>
      <p:sp>
        <p:nvSpPr>
          <p:cNvPr id="163" name="Google Shape;163;p27"/>
          <p:cNvSpPr txBox="1">
            <a:spLocks noGrp="1"/>
          </p:cNvSpPr>
          <p:nvPr>
            <p:ph type="subTitle" idx="1"/>
          </p:nvPr>
        </p:nvSpPr>
        <p:spPr>
          <a:xfrm>
            <a:off x="3712845" y="2730500"/>
            <a:ext cx="4737736" cy="168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latin typeface="Times New Roman" panose="02020603050405020304" pitchFamily="18" charset="0"/>
                <a:cs typeface="Times New Roman" panose="02020603050405020304" pitchFamily="18" charset="0"/>
              </a:rPr>
              <a:t>Group Delta</a:t>
            </a:r>
          </a:p>
          <a:p>
            <a:pPr marL="0" lvl="0" indent="0" algn="l" rtl="0">
              <a:spcBef>
                <a:spcPts val="0"/>
              </a:spcBef>
              <a:spcAft>
                <a:spcPts val="0"/>
              </a:spcAft>
              <a:buNone/>
            </a:pPr>
            <a:r>
              <a:rPr lang="en-GB" sz="1500" dirty="0">
                <a:latin typeface="Times New Roman" panose="02020603050405020304" pitchFamily="18" charset="0"/>
                <a:cs typeface="Times New Roman" panose="02020603050405020304" pitchFamily="18" charset="0"/>
              </a:rPr>
              <a:t>Likhitha Varakala (</a:t>
            </a:r>
            <a:r>
              <a:rPr lang="en-GB" sz="1500" dirty="0">
                <a:latin typeface="Times New Roman" panose="02020603050405020304" pitchFamily="18" charset="0"/>
                <a:cs typeface="Times New Roman" panose="02020603050405020304" pitchFamily="18" charset="0"/>
                <a:hlinkClick r:id="rId3"/>
              </a:rPr>
              <a:t>varakala.l@northeastern.edu</a:t>
            </a:r>
            <a:r>
              <a:rPr lang="en-GB" sz="15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GB" sz="1500" dirty="0" err="1">
                <a:latin typeface="Times New Roman" panose="02020603050405020304" pitchFamily="18" charset="0"/>
                <a:cs typeface="Times New Roman" panose="02020603050405020304" pitchFamily="18" charset="0"/>
              </a:rPr>
              <a:t>Manmitha</a:t>
            </a:r>
            <a:r>
              <a:rPr lang="en-GB" sz="1500" dirty="0">
                <a:latin typeface="Times New Roman" panose="02020603050405020304" pitchFamily="18" charset="0"/>
                <a:cs typeface="Times New Roman" panose="02020603050405020304" pitchFamily="18" charset="0"/>
              </a:rPr>
              <a:t> </a:t>
            </a:r>
            <a:r>
              <a:rPr lang="en-GB" sz="1500" dirty="0" err="1">
                <a:latin typeface="Times New Roman" panose="02020603050405020304" pitchFamily="18" charset="0"/>
                <a:cs typeface="Times New Roman" panose="02020603050405020304" pitchFamily="18" charset="0"/>
              </a:rPr>
              <a:t>Pantangi</a:t>
            </a:r>
            <a:r>
              <a:rPr lang="en-GB" sz="1500" dirty="0">
                <a:latin typeface="Times New Roman" panose="02020603050405020304" pitchFamily="18" charset="0"/>
                <a:cs typeface="Times New Roman" panose="02020603050405020304" pitchFamily="18" charset="0"/>
              </a:rPr>
              <a:t> (</a:t>
            </a:r>
            <a:r>
              <a:rPr lang="en-GB" sz="1500" dirty="0">
                <a:latin typeface="Times New Roman" panose="02020603050405020304" pitchFamily="18" charset="0"/>
                <a:cs typeface="Times New Roman" panose="02020603050405020304" pitchFamily="18" charset="0"/>
                <a:hlinkClick r:id="rId4"/>
              </a:rPr>
              <a:t>pantangi.m@northeastern.edu</a:t>
            </a:r>
            <a:r>
              <a:rPr lang="en-GB" sz="15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GB" sz="1500" dirty="0">
                <a:latin typeface="Times New Roman" panose="02020603050405020304" pitchFamily="18" charset="0"/>
                <a:cs typeface="Times New Roman" panose="02020603050405020304" pitchFamily="18" charset="0"/>
              </a:rPr>
              <a:t>Ayushi Walia (</a:t>
            </a:r>
            <a:r>
              <a:rPr lang="en-GB" sz="1500" dirty="0">
                <a:latin typeface="Times New Roman" panose="02020603050405020304" pitchFamily="18" charset="0"/>
                <a:cs typeface="Times New Roman" panose="02020603050405020304" pitchFamily="18" charset="0"/>
                <a:hlinkClick r:id="rId5"/>
              </a:rPr>
              <a:t>walia.ay@northeastern.edu</a:t>
            </a:r>
            <a:r>
              <a:rPr lang="en-GB" sz="15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GB" sz="1500" dirty="0">
                <a:latin typeface="Times New Roman" panose="02020603050405020304" pitchFamily="18" charset="0"/>
                <a:cs typeface="Times New Roman" panose="02020603050405020304" pitchFamily="18" charset="0"/>
              </a:rPr>
              <a:t>Aditi </a:t>
            </a:r>
            <a:r>
              <a:rPr lang="en-GB" sz="1500" dirty="0" err="1">
                <a:latin typeface="Times New Roman" panose="02020603050405020304" pitchFamily="18" charset="0"/>
                <a:cs typeface="Times New Roman" panose="02020603050405020304" pitchFamily="18" charset="0"/>
              </a:rPr>
              <a:t>Rajmane</a:t>
            </a:r>
            <a:r>
              <a:rPr lang="en-GB" sz="1500" dirty="0">
                <a:latin typeface="Times New Roman" panose="02020603050405020304" pitchFamily="18" charset="0"/>
                <a:cs typeface="Times New Roman" panose="02020603050405020304" pitchFamily="18" charset="0"/>
              </a:rPr>
              <a:t> (</a:t>
            </a:r>
            <a:r>
              <a:rPr lang="en-GB" sz="1500" dirty="0">
                <a:latin typeface="Times New Roman" panose="02020603050405020304" pitchFamily="18" charset="0"/>
                <a:cs typeface="Times New Roman" panose="02020603050405020304" pitchFamily="18" charset="0"/>
                <a:hlinkClick r:id="rId6"/>
              </a:rPr>
              <a:t>rajmane.a@northeastern.edu</a:t>
            </a:r>
            <a:r>
              <a:rPr lang="en-GB" sz="15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GB" sz="1500" dirty="0" err="1">
                <a:latin typeface="Times New Roman" panose="02020603050405020304" pitchFamily="18" charset="0"/>
                <a:cs typeface="Times New Roman" panose="02020603050405020304" pitchFamily="18" charset="0"/>
              </a:rPr>
              <a:t>Zhiyuan</a:t>
            </a:r>
            <a:r>
              <a:rPr lang="en-GB" sz="1500" dirty="0">
                <a:latin typeface="Times New Roman" panose="02020603050405020304" pitchFamily="18" charset="0"/>
                <a:cs typeface="Times New Roman" panose="02020603050405020304" pitchFamily="18" charset="0"/>
              </a:rPr>
              <a:t> Xue (</a:t>
            </a:r>
            <a:r>
              <a:rPr lang="en-GB" sz="1500" dirty="0">
                <a:latin typeface="Times New Roman" panose="02020603050405020304" pitchFamily="18" charset="0"/>
                <a:cs typeface="Times New Roman" panose="02020603050405020304" pitchFamily="18" charset="0"/>
                <a:hlinkClick r:id="rId7"/>
              </a:rPr>
              <a:t>xue.zhiyu@notheastern.edu</a:t>
            </a:r>
            <a:r>
              <a:rPr lang="en-GB" sz="1500" dirty="0">
                <a:latin typeface="Times New Roman" panose="02020603050405020304" pitchFamily="18" charset="0"/>
                <a:cs typeface="Times New Roman" panose="02020603050405020304" pitchFamily="18" charset="0"/>
              </a:rPr>
              <a:t>)</a:t>
            </a:r>
          </a:p>
        </p:txBody>
      </p:sp>
      <p:pic>
        <p:nvPicPr>
          <p:cNvPr id="164" name="Google Shape;164;p27"/>
          <p:cNvPicPr preferRelativeResize="0"/>
          <p:nvPr/>
        </p:nvPicPr>
        <p:blipFill rotWithShape="1">
          <a:blip r:embed="rId8"/>
          <a:srcRect l="-45230" r="45230"/>
          <a:stretch>
            <a:fillRect/>
          </a:stretch>
        </p:blipFill>
        <p:spPr>
          <a:xfrm>
            <a:off x="-3491570" y="0"/>
            <a:ext cx="7659710" cy="5143500"/>
          </a:xfrm>
          <a:prstGeom prst="parallelogram">
            <a:avLst>
              <a:gd name="adj" fmla="val 47083"/>
            </a:avLst>
          </a:prstGeom>
          <a:noFill/>
          <a:ln w="19050" cap="flat" cmpd="sng">
            <a:solidFill>
              <a:schemeClr val="lt1"/>
            </a:solidFill>
            <a:prstDash val="solid"/>
            <a:round/>
            <a:headEnd type="none" w="sm" len="sm"/>
            <a:tailEnd type="none" w="sm" len="sm"/>
          </a:ln>
        </p:spPr>
      </p:pic>
      <p:sp>
        <p:nvSpPr>
          <p:cNvPr id="3" name="TextBox 2">
            <a:extLst>
              <a:ext uri="{FF2B5EF4-FFF2-40B4-BE49-F238E27FC236}">
                <a16:creationId xmlns:a16="http://schemas.microsoft.com/office/drawing/2014/main" id="{9BA6C7CB-1AB1-87A8-731A-359F120C02E9}"/>
              </a:ext>
            </a:extLst>
          </p:cNvPr>
          <p:cNvSpPr txBox="1"/>
          <p:nvPr/>
        </p:nvSpPr>
        <p:spPr>
          <a:xfrm>
            <a:off x="4110990" y="396240"/>
            <a:ext cx="6377940" cy="646331"/>
          </a:xfrm>
          <a:prstGeom prst="rect">
            <a:avLst/>
          </a:prstGeom>
          <a:noFill/>
        </p:spPr>
        <p:txBody>
          <a:bodyPr wrap="square">
            <a:spAutoFit/>
          </a:bodyPr>
          <a:lstStyle/>
          <a:p>
            <a:pPr marL="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ALY6110 – Data Management and Big Data</a:t>
            </a:r>
          </a:p>
          <a:p>
            <a:pPr marL="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CRN: 80437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Distribution of Yelp Businesses by Category</a:t>
            </a:r>
          </a:p>
        </p:txBody>
      </p:sp>
      <p:pic>
        <p:nvPicPr>
          <p:cNvPr id="5" name="Picture 4" descr="A picture containing text, screenshot, diagram, rectangle&#10;&#10;Description automatically generated">
            <a:extLst>
              <a:ext uri="{FF2B5EF4-FFF2-40B4-BE49-F238E27FC236}">
                <a16:creationId xmlns:a16="http://schemas.microsoft.com/office/drawing/2014/main" id="{BFCB2682-78EA-1DF7-B35F-A143B6CDD2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175" y="1243167"/>
            <a:ext cx="5943600" cy="3355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Most reviewed categories</a:t>
            </a:r>
          </a:p>
        </p:txBody>
      </p:sp>
      <p:sp>
        <p:nvSpPr>
          <p:cNvPr id="3" name="文本占位符 2"/>
          <p:cNvSpPr>
            <a:spLocks noGrp="1"/>
          </p:cNvSpPr>
          <p:nvPr>
            <p:ph type="body" idx="1"/>
          </p:nvPr>
        </p:nvSpPr>
        <p:spPr/>
        <p:txBody>
          <a:bodyPr/>
          <a:lstStyle/>
          <a:p>
            <a:endParaRPr lang="zh-CN" altLang="en-US" dirty="0"/>
          </a:p>
          <a:p>
            <a:endParaRPr lang="zh-CN" altLang="en-US" dirty="0"/>
          </a:p>
        </p:txBody>
      </p:sp>
      <p:pic>
        <p:nvPicPr>
          <p:cNvPr id="10" name="Picture 9">
            <a:extLst>
              <a:ext uri="{FF2B5EF4-FFF2-40B4-BE49-F238E27FC236}">
                <a16:creationId xmlns:a16="http://schemas.microsoft.com/office/drawing/2014/main" id="{0AB4D1A8-E040-3818-E6F5-1497F88A87A3}"/>
              </a:ext>
            </a:extLst>
          </p:cNvPr>
          <p:cNvPicPr>
            <a:picLocks noChangeAspect="1"/>
          </p:cNvPicPr>
          <p:nvPr/>
        </p:nvPicPr>
        <p:blipFill rotWithShape="1">
          <a:blip r:embed="rId2"/>
          <a:srcRect l="31219" t="50000" r="23985" b="6213"/>
          <a:stretch/>
        </p:blipFill>
        <p:spPr>
          <a:xfrm>
            <a:off x="1838662" y="1310746"/>
            <a:ext cx="4963581" cy="32201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554F5-C4DF-008A-137F-560B6117F34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Average Rating by Category</a:t>
            </a:r>
          </a:p>
        </p:txBody>
      </p:sp>
      <p:pic>
        <p:nvPicPr>
          <p:cNvPr id="5" name="Picture 4">
            <a:extLst>
              <a:ext uri="{FF2B5EF4-FFF2-40B4-BE49-F238E27FC236}">
                <a16:creationId xmlns:a16="http://schemas.microsoft.com/office/drawing/2014/main" id="{C66D8EB1-845D-5427-03E6-3CDA79C4D5CD}"/>
              </a:ext>
            </a:extLst>
          </p:cNvPr>
          <p:cNvPicPr>
            <a:picLocks noChangeAspect="1"/>
          </p:cNvPicPr>
          <p:nvPr/>
        </p:nvPicPr>
        <p:blipFill rotWithShape="1">
          <a:blip r:embed="rId2"/>
          <a:srcRect l="30082" t="28040" r="24878" b="29178"/>
          <a:stretch/>
        </p:blipFill>
        <p:spPr>
          <a:xfrm>
            <a:off x="1956186" y="1561169"/>
            <a:ext cx="5231628" cy="2795239"/>
          </a:xfrm>
          <a:prstGeom prst="rect">
            <a:avLst/>
          </a:prstGeom>
        </p:spPr>
      </p:pic>
    </p:spTree>
    <p:extLst>
      <p:ext uri="{BB962C8B-B14F-4D97-AF65-F5344CB8AC3E}">
        <p14:creationId xmlns:p14="http://schemas.microsoft.com/office/powerpoint/2010/main" val="50822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Distribution of Ratings</a:t>
            </a:r>
          </a:p>
        </p:txBody>
      </p:sp>
      <p:pic>
        <p:nvPicPr>
          <p:cNvPr id="5" name="Picture 4" descr="A picture containing text, diagram, screenshot, plot&#10;&#10;Description automatically generated">
            <a:extLst>
              <a:ext uri="{FF2B5EF4-FFF2-40B4-BE49-F238E27FC236}">
                <a16:creationId xmlns:a16="http://schemas.microsoft.com/office/drawing/2014/main" id="{39827AA4-DB09-298C-B9DD-62B0D12C38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8537" y="1325608"/>
            <a:ext cx="5304238" cy="31916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Top 20 organizations count by city</a:t>
            </a:r>
          </a:p>
        </p:txBody>
      </p:sp>
      <p:pic>
        <p:nvPicPr>
          <p:cNvPr id="5" name="Picture 4" descr="A picture containing text, screenshot, diagram, plot&#10;&#10;Description automatically generated">
            <a:extLst>
              <a:ext uri="{FF2B5EF4-FFF2-40B4-BE49-F238E27FC236}">
                <a16:creationId xmlns:a16="http://schemas.microsoft.com/office/drawing/2014/main" id="{6FC8F36A-308F-016F-5BBF-FDBD9D7D36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5520" y="1286106"/>
            <a:ext cx="4494685" cy="33011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Clustering Analysis</a:t>
            </a:r>
          </a:p>
        </p:txBody>
      </p:sp>
      <p:sp>
        <p:nvSpPr>
          <p:cNvPr id="3" name="文本占位符 2"/>
          <p:cNvSpPr>
            <a:spLocks noGrp="1"/>
          </p:cNvSpPr>
          <p:nvPr>
            <p:ph type="body" idx="1"/>
          </p:nvPr>
        </p:nvSpPr>
        <p:spPr>
          <a:xfrm>
            <a:off x="5056505" y="1215390"/>
            <a:ext cx="3593465" cy="3502025"/>
          </a:xfrm>
        </p:spPr>
        <p:txBody>
          <a:bodyPr/>
          <a:lstStyle/>
          <a:p>
            <a:pPr marL="114300" indent="0" algn="just">
              <a:buNone/>
            </a:pPr>
            <a:r>
              <a:rPr lang="zh-CN" altLang="en-US" b="1" u="sng" dirty="0">
                <a:latin typeface="Times New Roman" panose="02020603050405020304" pitchFamily="18" charset="0"/>
                <a:cs typeface="Times New Roman" panose="02020603050405020304" pitchFamily="18" charset="0"/>
              </a:rPr>
              <a:t>The code includes the following imports:</a:t>
            </a:r>
          </a:p>
          <a:p>
            <a:pPr marL="114300" indent="0" algn="just">
              <a:buNone/>
            </a:pPr>
            <a:endParaRPr lang="zh-CN" altLang="en-US" dirty="0">
              <a:latin typeface="Times New Roman" panose="02020603050405020304" pitchFamily="18" charset="0"/>
              <a:cs typeface="Times New Roman" panose="02020603050405020304" pitchFamily="18" charset="0"/>
            </a:endParaRPr>
          </a:p>
          <a:p>
            <a:pPr marL="114300" indent="0" algn="just">
              <a:buNone/>
            </a:pPr>
            <a:r>
              <a:rPr lang="zh-CN" altLang="en-US" sz="1400" dirty="0">
                <a:latin typeface="Times New Roman" panose="02020603050405020304" pitchFamily="18" charset="0"/>
                <a:cs typeface="Times New Roman" panose="02020603050405020304" pitchFamily="18" charset="0"/>
              </a:rPr>
              <a:t>VectorAssembler is utilized to combine selected features into a single feature vector column.</a:t>
            </a:r>
          </a:p>
          <a:p>
            <a:pPr marL="114300" indent="0" algn="just">
              <a:buNone/>
            </a:pPr>
            <a:endParaRPr lang="zh-CN" altLang="en-US" sz="1400" dirty="0">
              <a:latin typeface="Times New Roman" panose="02020603050405020304" pitchFamily="18" charset="0"/>
              <a:cs typeface="Times New Roman" panose="02020603050405020304" pitchFamily="18" charset="0"/>
            </a:endParaRPr>
          </a:p>
          <a:p>
            <a:pPr marL="114300" indent="0" algn="just">
              <a:buNone/>
            </a:pPr>
            <a:r>
              <a:rPr lang="zh-CN" altLang="en-US" sz="1400" dirty="0">
                <a:latin typeface="Times New Roman" panose="02020603050405020304" pitchFamily="18" charset="0"/>
                <a:cs typeface="Times New Roman" panose="02020603050405020304" pitchFamily="18" charset="0"/>
              </a:rPr>
              <a:t>KMeans is the clustering algorithm employed for executing K-means clustering.</a:t>
            </a:r>
          </a:p>
          <a:p>
            <a:pPr marL="114300" indent="0" algn="just">
              <a:buNone/>
            </a:pPr>
            <a:endParaRPr lang="zh-CN" altLang="en-US" sz="1400" dirty="0">
              <a:latin typeface="Times New Roman" panose="02020603050405020304" pitchFamily="18" charset="0"/>
              <a:cs typeface="Times New Roman" panose="02020603050405020304" pitchFamily="18" charset="0"/>
            </a:endParaRPr>
          </a:p>
          <a:p>
            <a:pPr marL="114300" indent="0" algn="just">
              <a:buNone/>
            </a:pPr>
            <a:r>
              <a:rPr lang="zh-CN" altLang="en-US" sz="1400" dirty="0">
                <a:latin typeface="Times New Roman" panose="02020603050405020304" pitchFamily="18" charset="0"/>
                <a:cs typeface="Times New Roman" panose="02020603050405020304" pitchFamily="18" charset="0"/>
              </a:rPr>
              <a:t>SparkSession is used to create a SparkSession, which serves as the starting point for working with Spark.</a:t>
            </a:r>
          </a:p>
        </p:txBody>
      </p:sp>
      <p:pic>
        <p:nvPicPr>
          <p:cNvPr id="1064980571" name="Picture 1" descr="A screenshot of a computer&#10;&#10;Description automatically generated"/>
          <p:cNvPicPr>
            <a:picLocks noChangeAspect="1"/>
          </p:cNvPicPr>
          <p:nvPr>
            <p:custDataLst>
              <p:tags r:id="rId1"/>
            </p:custDataLst>
          </p:nvPr>
        </p:nvPicPr>
        <p:blipFill>
          <a:blip r:embed="rId3"/>
          <a:srcRect l="21538" t="25290" r="37514" b="10420"/>
          <a:stretch>
            <a:fillRect/>
          </a:stretch>
        </p:blipFill>
        <p:spPr>
          <a:xfrm>
            <a:off x="713105" y="1076643"/>
            <a:ext cx="4122420" cy="3640455"/>
          </a:xfrm>
          <a:prstGeom prst="rect">
            <a:avLst/>
          </a:prstGeom>
          <a:ln>
            <a:noFill/>
          </a:ln>
          <a:effectLst>
            <a:softEdge rad="127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Clustering Analysis</a:t>
            </a:r>
          </a:p>
        </p:txBody>
      </p:sp>
      <p:sp>
        <p:nvSpPr>
          <p:cNvPr id="3" name="文本占位符 2"/>
          <p:cNvSpPr>
            <a:spLocks noGrp="1"/>
          </p:cNvSpPr>
          <p:nvPr>
            <p:ph type="body" idx="1"/>
          </p:nvPr>
        </p:nvSpPr>
        <p:spPr>
          <a:xfrm>
            <a:off x="5419492" y="1253390"/>
            <a:ext cx="3319873" cy="2872523"/>
          </a:xfrm>
        </p:spPr>
        <p:txBody>
          <a:bodyPr/>
          <a:lstStyle/>
          <a:p>
            <a:pPr marL="114300" indent="0" algn="just">
              <a:buNone/>
            </a:pPr>
            <a:r>
              <a:rPr lang="zh-CN" altLang="en-US" sz="1300" dirty="0">
                <a:latin typeface="Times New Roman" panose="02020603050405020304" pitchFamily="18" charset="0"/>
                <a:cs typeface="Times New Roman" panose="02020603050405020304" pitchFamily="18" charset="0"/>
              </a:rPr>
              <a:t>The cluster_centers variable will store the coordinates of each cluster center. These coordinates indicate the average values of the selected features within each cluster.</a:t>
            </a:r>
          </a:p>
          <a:p>
            <a:pPr marL="114300" indent="0" algn="just">
              <a:buNone/>
            </a:pPr>
            <a:endParaRPr lang="zh-CN" altLang="en-US" sz="1300" dirty="0">
              <a:latin typeface="Times New Roman" panose="02020603050405020304" pitchFamily="18" charset="0"/>
              <a:cs typeface="Times New Roman" panose="02020603050405020304" pitchFamily="18" charset="0"/>
            </a:endParaRPr>
          </a:p>
          <a:p>
            <a:pPr marL="114300" indent="0" algn="just">
              <a:buNone/>
            </a:pPr>
            <a:r>
              <a:rPr lang="zh-CN" altLang="en-US" sz="1300" dirty="0">
                <a:latin typeface="Times New Roman" panose="02020603050405020304" pitchFamily="18" charset="0"/>
                <a:cs typeface="Times New Roman" panose="02020603050405020304" pitchFamily="18" charset="0"/>
              </a:rPr>
              <a:t>Cluster 0 Center: [Rating: 2.72, Number of Reviews: 26.49]</a:t>
            </a:r>
          </a:p>
          <a:p>
            <a:pPr marL="114300" indent="0" algn="just">
              <a:buNone/>
            </a:pPr>
            <a:endParaRPr lang="zh-CN" altLang="en-US" sz="1300" dirty="0">
              <a:latin typeface="Times New Roman" panose="02020603050405020304" pitchFamily="18" charset="0"/>
              <a:cs typeface="Times New Roman" panose="02020603050405020304" pitchFamily="18" charset="0"/>
            </a:endParaRPr>
          </a:p>
          <a:p>
            <a:pPr marL="114300" indent="0" algn="just">
              <a:buNone/>
            </a:pPr>
            <a:r>
              <a:rPr lang="zh-CN" altLang="en-US" sz="1300" dirty="0">
                <a:latin typeface="Times New Roman" panose="02020603050405020304" pitchFamily="18" charset="0"/>
                <a:cs typeface="Times New Roman" panose="02020603050405020304" pitchFamily="18" charset="0"/>
              </a:rPr>
              <a:t>Cluster 1 Center: [Rating: 4.06, Number of Reviews: 2314.81]</a:t>
            </a:r>
          </a:p>
          <a:p>
            <a:pPr marL="114300" indent="0" algn="just">
              <a:buNone/>
            </a:pPr>
            <a:endParaRPr lang="zh-CN" altLang="en-US" sz="1300" dirty="0">
              <a:latin typeface="Times New Roman" panose="02020603050405020304" pitchFamily="18" charset="0"/>
              <a:cs typeface="Times New Roman" panose="02020603050405020304" pitchFamily="18" charset="0"/>
            </a:endParaRPr>
          </a:p>
          <a:p>
            <a:pPr marL="114300" indent="0" algn="just">
              <a:buNone/>
            </a:pPr>
            <a:r>
              <a:rPr lang="zh-CN" altLang="en-US" sz="1300" dirty="0">
                <a:latin typeface="Times New Roman" panose="02020603050405020304" pitchFamily="18" charset="0"/>
                <a:cs typeface="Times New Roman" panose="02020603050405020304" pitchFamily="18" charset="0"/>
              </a:rPr>
              <a:t>Cluster 2 Center: [Rating: 3.98, Number of Reviews: 523.50]</a:t>
            </a:r>
          </a:p>
        </p:txBody>
      </p:sp>
      <p:pic>
        <p:nvPicPr>
          <p:cNvPr id="137768829" name="Picture 1" descr="A screenshot of a computer&#10;&#10;Description automatically generated"/>
          <p:cNvPicPr>
            <a:picLocks noChangeAspect="1"/>
          </p:cNvPicPr>
          <p:nvPr>
            <p:custDataLst>
              <p:tags r:id="rId1"/>
            </p:custDataLst>
          </p:nvPr>
        </p:nvPicPr>
        <p:blipFill>
          <a:blip r:embed="rId4"/>
          <a:srcRect l="21804" t="25763" r="16242" b="5456"/>
          <a:stretch>
            <a:fillRect/>
          </a:stretch>
        </p:blipFill>
        <p:spPr>
          <a:xfrm>
            <a:off x="713225" y="1194435"/>
            <a:ext cx="4411980" cy="2754630"/>
          </a:xfrm>
          <a:prstGeom prst="rect">
            <a:avLst/>
          </a:prstGeom>
          <a:ln>
            <a:noFill/>
          </a:ln>
        </p:spPr>
      </p:pic>
      <p:pic>
        <p:nvPicPr>
          <p:cNvPr id="1367691069" name="Picture 1" descr="A screenshot of a computer&#10;&#10;Description automatically generated"/>
          <p:cNvPicPr>
            <a:picLocks noChangeAspect="1"/>
          </p:cNvPicPr>
          <p:nvPr>
            <p:custDataLst>
              <p:tags r:id="rId2"/>
            </p:custDataLst>
          </p:nvPr>
        </p:nvPicPr>
        <p:blipFill>
          <a:blip r:embed="rId5"/>
          <a:srcRect l="20341" t="73829" r="49080" b="15693"/>
          <a:stretch>
            <a:fillRect/>
          </a:stretch>
        </p:blipFill>
        <p:spPr>
          <a:xfrm>
            <a:off x="997903" y="4125913"/>
            <a:ext cx="3319873" cy="639917"/>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C9EE7-0345-136A-2DA0-34B9C51C3E32}"/>
              </a:ext>
            </a:extLst>
          </p:cNvPr>
          <p:cNvSpPr>
            <a:spLocks noGrp="1"/>
          </p:cNvSpPr>
          <p:nvPr>
            <p:ph type="title"/>
          </p:nvPr>
        </p:nvSpPr>
        <p:spPr>
          <a:xfrm>
            <a:off x="713225" y="385551"/>
            <a:ext cx="7717500" cy="572700"/>
          </a:xfrm>
        </p:spPr>
        <p:txBody>
          <a:bodyPr/>
          <a:lstStyle/>
          <a:p>
            <a:r>
              <a:rPr lang="en-US" dirty="0">
                <a:latin typeface="Times New Roman" panose="02020603050405020304" pitchFamily="18" charset="0"/>
                <a:cs typeface="Times New Roman" panose="02020603050405020304" pitchFamily="18" charset="0"/>
              </a:rPr>
              <a:t>Rating vs. Number of Reviews</a:t>
            </a:r>
          </a:p>
        </p:txBody>
      </p:sp>
      <p:pic>
        <p:nvPicPr>
          <p:cNvPr id="4" name="Picture 3" descr="A picture containing text, screenshot, diagram, plot&#10;&#10;Description automatically generated">
            <a:extLst>
              <a:ext uri="{FF2B5EF4-FFF2-40B4-BE49-F238E27FC236}">
                <a16:creationId xmlns:a16="http://schemas.microsoft.com/office/drawing/2014/main" id="{692D50E7-D8F5-A353-ED3C-21C36D876F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14550" y="1139562"/>
            <a:ext cx="4514850" cy="3444240"/>
          </a:xfrm>
          <a:prstGeom prst="rect">
            <a:avLst/>
          </a:prstGeom>
          <a:noFill/>
          <a:ln>
            <a:noFill/>
          </a:ln>
        </p:spPr>
      </p:pic>
    </p:spTree>
    <p:extLst>
      <p:ext uri="{BB962C8B-B14F-4D97-AF65-F5344CB8AC3E}">
        <p14:creationId xmlns:p14="http://schemas.microsoft.com/office/powerpoint/2010/main" val="2912995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4205" y="355815"/>
            <a:ext cx="7717500" cy="572700"/>
          </a:xfrm>
        </p:spPr>
        <p:txBody>
          <a:bodyPr/>
          <a:lstStyle/>
          <a:p>
            <a:r>
              <a:rPr lang="en-US" altLang="zh-CN" dirty="0">
                <a:latin typeface="Times New Roman" panose="02020603050405020304" pitchFamily="18" charset="0"/>
                <a:cs typeface="Times New Roman" panose="02020603050405020304" pitchFamily="18" charset="0"/>
              </a:rPr>
              <a:t>Conclusion</a:t>
            </a:r>
          </a:p>
        </p:txBody>
      </p:sp>
      <p:sp>
        <p:nvSpPr>
          <p:cNvPr id="3" name="文本占位符 2"/>
          <p:cNvSpPr>
            <a:spLocks noGrp="1"/>
          </p:cNvSpPr>
          <p:nvPr>
            <p:ph type="body" idx="1"/>
          </p:nvPr>
        </p:nvSpPr>
        <p:spPr>
          <a:xfrm>
            <a:off x="654205" y="1040780"/>
            <a:ext cx="7776520" cy="3575919"/>
          </a:xfrm>
        </p:spPr>
        <p:txBody>
          <a:bodyPr/>
          <a:lstStyle/>
          <a:p>
            <a:pPr marL="114300" indent="0" algn="just">
              <a:lnSpc>
                <a:spcPct val="150000"/>
              </a:lnSpc>
              <a:buNone/>
            </a:pPr>
            <a:r>
              <a:rPr lang="en-US" altLang="zh-CN" dirty="0">
                <a:latin typeface="Times New Roman" panose="02020603050405020304" pitchFamily="18" charset="0"/>
                <a:cs typeface="Times New Roman" panose="02020603050405020304" pitchFamily="18" charset="0"/>
              </a:rPr>
              <a:t>1. Data Analysis and Insights:</a:t>
            </a:r>
          </a:p>
          <a:p>
            <a:pPr marL="114300" indent="0" algn="just">
              <a:lnSpc>
                <a:spcPct val="150000"/>
              </a:lnSpc>
              <a:buNone/>
            </a:pPr>
            <a:r>
              <a:rPr lang="en-US" altLang="zh-CN" dirty="0">
                <a:latin typeface="Times New Roman" panose="02020603050405020304" pitchFamily="18" charset="0"/>
                <a:cs typeface="Times New Roman" panose="02020603050405020304" pitchFamily="18" charset="0"/>
              </a:rPr>
              <a:t>The analysis revealed the top-rated organizations, allowing for recognition of businesses that consistently received positive reviews. Understanding the distribution of ratings and reviews provided insights into customer sentiments and satisfaction levels. Exploring the most common categories helped identify popular business types and industry trends.</a:t>
            </a:r>
          </a:p>
          <a:p>
            <a:pPr marL="114300" indent="0" algn="just">
              <a:lnSpc>
                <a:spcPct val="150000"/>
              </a:lnSpc>
              <a:buNone/>
            </a:pPr>
            <a:r>
              <a:rPr lang="en-US" altLang="zh-CN" dirty="0">
                <a:latin typeface="Times New Roman" panose="02020603050405020304" pitchFamily="18" charset="0"/>
                <a:cs typeface="Times New Roman" panose="02020603050405020304" pitchFamily="18" charset="0"/>
              </a:rPr>
              <a:t>The conclusions from the cluster analysis provide Yelp with actionable insights to enhance recommendations, targeted marketing, and market understanding for improved user experience and support for restaurant owners.</a:t>
            </a:r>
          </a:p>
          <a:p>
            <a:pPr marL="114300" indent="0" algn="just">
              <a:lnSpc>
                <a:spcPct val="150000"/>
              </a:lnSpc>
              <a:buNone/>
            </a:pPr>
            <a:r>
              <a:rPr lang="en-US" altLang="zh-CN" dirty="0">
                <a:latin typeface="Times New Roman" panose="02020603050405020304" pitchFamily="18" charset="0"/>
                <a:cs typeface="Times New Roman" panose="02020603050405020304" pitchFamily="18" charset="0"/>
              </a:rPr>
              <a:t>2. Limitations and Future Considerations:</a:t>
            </a:r>
          </a:p>
          <a:p>
            <a:pPr marL="114300" indent="0" algn="just">
              <a:lnSpc>
                <a:spcPct val="150000"/>
              </a:lnSpc>
              <a:buNone/>
            </a:pPr>
            <a:r>
              <a:rPr lang="en-US" altLang="zh-CN" dirty="0">
                <a:latin typeface="Times New Roman" panose="02020603050405020304" pitchFamily="18" charset="0"/>
                <a:cs typeface="Times New Roman" panose="02020603050405020304" pitchFamily="18" charset="0"/>
              </a:rPr>
              <a:t>The analysis focused on a specific dataset, and the findings are specific to the Yelp dataset used. Generalization to other datasets should be done cautiously. Further analysis could include sentiment analysis of reviews using natural language processing techniques to extract more detailed insights. Incorporating external data sources, such as demographic data or social media trends, could enrich the analysis and provide a broader context.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01924-1DF9-F3B4-85FF-3FBD0E249445}"/>
              </a:ext>
            </a:extLst>
          </p:cNvPr>
          <p:cNvSpPr>
            <a:spLocks noGrp="1"/>
          </p:cNvSpPr>
          <p:nvPr>
            <p:ph type="title"/>
          </p:nvPr>
        </p:nvSpPr>
        <p:spPr>
          <a:xfrm>
            <a:off x="3586761" y="2238772"/>
            <a:ext cx="1970478" cy="665956"/>
          </a:xfrm>
        </p:spPr>
        <p:txBody>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0672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713225" y="445025"/>
            <a:ext cx="494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latin typeface="Times New Roman" panose="02020603050405020304" pitchFamily="18" charset="0"/>
                <a:cs typeface="Times New Roman" panose="02020603050405020304" pitchFamily="18" charset="0"/>
              </a:rPr>
              <a:t>Contents</a:t>
            </a:r>
          </a:p>
        </p:txBody>
      </p:sp>
      <p:sp>
        <p:nvSpPr>
          <p:cNvPr id="177" name="Google Shape;177;p29"/>
          <p:cNvSpPr txBox="1">
            <a:spLocks noGrp="1"/>
          </p:cNvSpPr>
          <p:nvPr>
            <p:ph type="subTitle" idx="3"/>
          </p:nvPr>
        </p:nvSpPr>
        <p:spPr>
          <a:xfrm>
            <a:off x="1985576" y="1924145"/>
            <a:ext cx="24861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Times New Roman" panose="02020603050405020304" pitchFamily="18" charset="0"/>
                <a:cs typeface="Times New Roman" panose="02020603050405020304" pitchFamily="18" charset="0"/>
              </a:rPr>
              <a:t>Introduction</a:t>
            </a:r>
          </a:p>
        </p:txBody>
      </p:sp>
      <p:sp>
        <p:nvSpPr>
          <p:cNvPr id="178" name="Google Shape;178;p29"/>
          <p:cNvSpPr txBox="1">
            <a:spLocks noGrp="1"/>
          </p:cNvSpPr>
          <p:nvPr>
            <p:ph type="subTitle" idx="1"/>
          </p:nvPr>
        </p:nvSpPr>
        <p:spPr>
          <a:xfrm>
            <a:off x="5659671" y="1924145"/>
            <a:ext cx="24861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Times New Roman" panose="02020603050405020304" pitchFamily="18" charset="0"/>
                <a:cs typeface="Times New Roman" panose="02020603050405020304" pitchFamily="18" charset="0"/>
              </a:rPr>
              <a:t>Analysis</a:t>
            </a:r>
          </a:p>
        </p:txBody>
      </p:sp>
      <p:sp>
        <p:nvSpPr>
          <p:cNvPr id="181" name="Google Shape;181;p29"/>
          <p:cNvSpPr txBox="1">
            <a:spLocks noGrp="1"/>
          </p:cNvSpPr>
          <p:nvPr>
            <p:ph type="subTitle" idx="5"/>
          </p:nvPr>
        </p:nvSpPr>
        <p:spPr>
          <a:xfrm>
            <a:off x="5629191" y="3464505"/>
            <a:ext cx="24861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Times New Roman" panose="02020603050405020304" pitchFamily="18" charset="0"/>
                <a:cs typeface="Times New Roman" panose="02020603050405020304" pitchFamily="18" charset="0"/>
              </a:rPr>
              <a:t>Conclusion</a:t>
            </a:r>
          </a:p>
        </p:txBody>
      </p:sp>
      <p:sp>
        <p:nvSpPr>
          <p:cNvPr id="183" name="Google Shape;183;p29"/>
          <p:cNvSpPr txBox="1">
            <a:spLocks noGrp="1"/>
          </p:cNvSpPr>
          <p:nvPr>
            <p:ph type="subTitle" idx="7"/>
          </p:nvPr>
        </p:nvSpPr>
        <p:spPr>
          <a:xfrm>
            <a:off x="1985576" y="3464505"/>
            <a:ext cx="24861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Times New Roman" panose="02020603050405020304" pitchFamily="18" charset="0"/>
                <a:cs typeface="Times New Roman" panose="02020603050405020304" pitchFamily="18" charset="0"/>
              </a:rPr>
              <a:t>Visualizations</a:t>
            </a:r>
          </a:p>
        </p:txBody>
      </p:sp>
      <p:sp>
        <p:nvSpPr>
          <p:cNvPr id="185" name="Google Shape;185;p29"/>
          <p:cNvSpPr txBox="1">
            <a:spLocks noGrp="1"/>
          </p:cNvSpPr>
          <p:nvPr>
            <p:ph type="title" idx="9"/>
          </p:nvPr>
        </p:nvSpPr>
        <p:spPr>
          <a:xfrm>
            <a:off x="891201" y="1613130"/>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2"/>
                </a:solidFill>
                <a:latin typeface="Times New Roman" panose="02020603050405020304" pitchFamily="18" charset="0"/>
                <a:cs typeface="Times New Roman" panose="02020603050405020304" pitchFamily="18" charset="0"/>
              </a:rPr>
              <a:t>01</a:t>
            </a:r>
            <a:endParaRPr>
              <a:solidFill>
                <a:schemeClr val="lt2"/>
              </a:solidFill>
              <a:latin typeface="Times New Roman" panose="02020603050405020304" pitchFamily="18" charset="0"/>
              <a:cs typeface="Times New Roman" panose="02020603050405020304" pitchFamily="18" charset="0"/>
            </a:endParaRPr>
          </a:p>
        </p:txBody>
      </p:sp>
      <p:sp>
        <p:nvSpPr>
          <p:cNvPr id="186" name="Google Shape;186;p29"/>
          <p:cNvSpPr txBox="1">
            <a:spLocks noGrp="1"/>
          </p:cNvSpPr>
          <p:nvPr>
            <p:ph type="title" idx="13"/>
          </p:nvPr>
        </p:nvSpPr>
        <p:spPr>
          <a:xfrm>
            <a:off x="4546201" y="1613113"/>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2"/>
                </a:solidFill>
                <a:latin typeface="Times New Roman" panose="02020603050405020304" pitchFamily="18" charset="0"/>
                <a:cs typeface="Times New Roman" panose="02020603050405020304" pitchFamily="18" charset="0"/>
              </a:rPr>
              <a:t>02</a:t>
            </a:r>
            <a:endParaRPr>
              <a:solidFill>
                <a:schemeClr val="lt2"/>
              </a:solidFill>
              <a:latin typeface="Times New Roman" panose="02020603050405020304" pitchFamily="18" charset="0"/>
              <a:cs typeface="Times New Roman" panose="02020603050405020304" pitchFamily="18" charset="0"/>
            </a:endParaRPr>
          </a:p>
        </p:txBody>
      </p:sp>
      <p:sp>
        <p:nvSpPr>
          <p:cNvPr id="187" name="Google Shape;187;p29"/>
          <p:cNvSpPr txBox="1">
            <a:spLocks noGrp="1"/>
          </p:cNvSpPr>
          <p:nvPr>
            <p:ph type="title" idx="14"/>
          </p:nvPr>
        </p:nvSpPr>
        <p:spPr>
          <a:xfrm>
            <a:off x="891201" y="3153641"/>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2"/>
                </a:solidFill>
                <a:latin typeface="Times New Roman" panose="02020603050405020304" pitchFamily="18" charset="0"/>
                <a:cs typeface="Times New Roman" panose="02020603050405020304" pitchFamily="18" charset="0"/>
              </a:rPr>
              <a:t>03</a:t>
            </a:r>
            <a:endParaRPr>
              <a:solidFill>
                <a:schemeClr val="lt2"/>
              </a:solidFill>
              <a:latin typeface="Times New Roman" panose="02020603050405020304" pitchFamily="18" charset="0"/>
              <a:cs typeface="Times New Roman" panose="02020603050405020304" pitchFamily="18" charset="0"/>
            </a:endParaRPr>
          </a:p>
        </p:txBody>
      </p:sp>
      <p:sp>
        <p:nvSpPr>
          <p:cNvPr id="188" name="Google Shape;188;p29"/>
          <p:cNvSpPr txBox="1">
            <a:spLocks noGrp="1"/>
          </p:cNvSpPr>
          <p:nvPr>
            <p:ph type="title" idx="15"/>
          </p:nvPr>
        </p:nvSpPr>
        <p:spPr>
          <a:xfrm>
            <a:off x="4546201" y="31536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2"/>
                </a:solidFill>
                <a:latin typeface="Times New Roman" panose="02020603050405020304" pitchFamily="18" charset="0"/>
                <a:cs typeface="Times New Roman" panose="02020603050405020304" pitchFamily="18" charset="0"/>
              </a:rPr>
              <a:t>04</a:t>
            </a:r>
            <a:endParaRPr>
              <a:solidFill>
                <a:schemeClr val="lt2"/>
              </a:solidFill>
              <a:latin typeface="Times New Roman" panose="02020603050405020304" pitchFamily="18" charset="0"/>
              <a:cs typeface="Times New Roman" panose="02020603050405020304" pitchFamily="18" charset="0"/>
            </a:endParaRPr>
          </a:p>
        </p:txBody>
      </p:sp>
      <p:cxnSp>
        <p:nvCxnSpPr>
          <p:cNvPr id="189" name="Google Shape;189;p29"/>
          <p:cNvCxnSpPr/>
          <p:nvPr/>
        </p:nvCxnSpPr>
        <p:spPr>
          <a:xfrm rot="-6301605">
            <a:off x="1492032" y="1777556"/>
            <a:ext cx="627145" cy="627145"/>
          </a:xfrm>
          <a:prstGeom prst="straightConnector1">
            <a:avLst/>
          </a:prstGeom>
          <a:noFill/>
          <a:ln w="19050" cap="flat" cmpd="sng">
            <a:solidFill>
              <a:schemeClr val="lt1"/>
            </a:solidFill>
            <a:prstDash val="solid"/>
            <a:round/>
            <a:headEnd type="none" w="med" len="med"/>
            <a:tailEnd type="none" w="med" len="med"/>
          </a:ln>
        </p:spPr>
      </p:cxnSp>
      <p:cxnSp>
        <p:nvCxnSpPr>
          <p:cNvPr id="190" name="Google Shape;190;p29"/>
          <p:cNvCxnSpPr/>
          <p:nvPr/>
        </p:nvCxnSpPr>
        <p:spPr>
          <a:xfrm rot="-6301605">
            <a:off x="1492032" y="3329981"/>
            <a:ext cx="627145" cy="627145"/>
          </a:xfrm>
          <a:prstGeom prst="straightConnector1">
            <a:avLst/>
          </a:prstGeom>
          <a:noFill/>
          <a:ln w="19050" cap="flat" cmpd="sng">
            <a:solidFill>
              <a:schemeClr val="lt1"/>
            </a:solidFill>
            <a:prstDash val="solid"/>
            <a:round/>
            <a:headEnd type="none" w="med" len="med"/>
            <a:tailEnd type="none" w="med" len="med"/>
          </a:ln>
        </p:spPr>
      </p:cxnSp>
      <p:cxnSp>
        <p:nvCxnSpPr>
          <p:cNvPr id="191" name="Google Shape;191;p29"/>
          <p:cNvCxnSpPr/>
          <p:nvPr/>
        </p:nvCxnSpPr>
        <p:spPr>
          <a:xfrm rot="-6301605">
            <a:off x="5140532" y="1777556"/>
            <a:ext cx="627145" cy="627145"/>
          </a:xfrm>
          <a:prstGeom prst="straightConnector1">
            <a:avLst/>
          </a:prstGeom>
          <a:noFill/>
          <a:ln w="19050" cap="flat" cmpd="sng">
            <a:solidFill>
              <a:schemeClr val="lt1"/>
            </a:solidFill>
            <a:prstDash val="solid"/>
            <a:round/>
            <a:headEnd type="none" w="med" len="med"/>
            <a:tailEnd type="none" w="med" len="med"/>
          </a:ln>
        </p:spPr>
      </p:cxnSp>
      <p:cxnSp>
        <p:nvCxnSpPr>
          <p:cNvPr id="192" name="Google Shape;192;p29"/>
          <p:cNvCxnSpPr/>
          <p:nvPr/>
        </p:nvCxnSpPr>
        <p:spPr>
          <a:xfrm rot="-6301605">
            <a:off x="5140532" y="3329981"/>
            <a:ext cx="627145" cy="627145"/>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dirty="0">
                <a:latin typeface="Times New Roman" panose="02020603050405020304" pitchFamily="18" charset="0"/>
                <a:cs typeface="Times New Roman" panose="02020603050405020304" pitchFamily="18" charset="0"/>
              </a:rPr>
              <a:t>Introduction</a:t>
            </a:r>
          </a:p>
        </p:txBody>
      </p:sp>
      <p:sp>
        <p:nvSpPr>
          <p:cNvPr id="171" name="Google Shape;171;p28"/>
          <p:cNvSpPr txBox="1">
            <a:spLocks noGrp="1"/>
          </p:cNvSpPr>
          <p:nvPr>
            <p:ph type="body" idx="1"/>
          </p:nvPr>
        </p:nvSpPr>
        <p:spPr>
          <a:xfrm>
            <a:off x="666575" y="1139110"/>
            <a:ext cx="7810800" cy="364847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en-GB" sz="1500" dirty="0">
                <a:latin typeface="Times New Roman" panose="02020603050405020304" pitchFamily="18" charset="0"/>
                <a:cs typeface="Times New Roman" panose="02020603050405020304" pitchFamily="18" charset="0"/>
              </a:rPr>
              <a:t>The problem being addressed in the analysis of the Yelp dataset is to understand the factors that contribute to the success of businesses on Yelp. By exploring the dataset and performing various analyses, the goal is to uncover insights that can guide business owners in enhancing their performance, improving customer satisfaction, and ultimately achieving success on the Yelp platform.</a:t>
            </a:r>
          </a:p>
          <a:p>
            <a:pPr marL="0" lvl="0" indent="0" algn="just" rtl="0">
              <a:spcBef>
                <a:spcPts val="0"/>
              </a:spcBef>
              <a:spcAft>
                <a:spcPts val="0"/>
              </a:spcAft>
              <a:buClr>
                <a:schemeClr val="dk1"/>
              </a:buClr>
              <a:buSzPts val="1100"/>
              <a:buFont typeface="Arial" panose="020B0604020202020204"/>
              <a:buNone/>
            </a:pPr>
            <a:endParaRPr lang="en-GB" sz="15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dk1"/>
              </a:buClr>
              <a:buSzPts val="1100"/>
              <a:buFont typeface="Arial" panose="020B0604020202020204"/>
              <a:buNone/>
            </a:pPr>
            <a:r>
              <a:rPr lang="en-GB" sz="1500" b="1" dirty="0">
                <a:latin typeface="Times New Roman" panose="02020603050405020304" pitchFamily="18" charset="0"/>
                <a:cs typeface="Times New Roman" panose="02020603050405020304" pitchFamily="18" charset="0"/>
              </a:rPr>
              <a:t>Benefits</a:t>
            </a:r>
            <a:r>
              <a:rPr lang="en-GB" sz="1500" dirty="0">
                <a:latin typeface="Times New Roman" panose="02020603050405020304" pitchFamily="18" charset="0"/>
                <a:cs typeface="Times New Roman" panose="02020603050405020304" pitchFamily="18" charset="0"/>
              </a:rPr>
              <a:t>:</a:t>
            </a:r>
          </a:p>
          <a:p>
            <a:pPr marL="0" lvl="0" indent="0" algn="just" rtl="0">
              <a:spcBef>
                <a:spcPts val="0"/>
              </a:spcBef>
              <a:spcAft>
                <a:spcPts val="0"/>
              </a:spcAft>
              <a:buClr>
                <a:schemeClr val="dk1"/>
              </a:buClr>
              <a:buSzPts val="1100"/>
              <a:buFont typeface="Arial" panose="020B0604020202020204"/>
              <a:buNone/>
            </a:pPr>
            <a:r>
              <a:rPr lang="en-GB" sz="1500" dirty="0">
                <a:latin typeface="Times New Roman" panose="02020603050405020304" pitchFamily="18" charset="0"/>
                <a:cs typeface="Times New Roman" panose="02020603050405020304" pitchFamily="18" charset="0"/>
              </a:rPr>
              <a:t>1.Business Performance Improvement</a:t>
            </a:r>
          </a:p>
          <a:p>
            <a:pPr marL="0" lvl="0" indent="0" algn="just" rtl="0">
              <a:spcBef>
                <a:spcPts val="0"/>
              </a:spcBef>
              <a:spcAft>
                <a:spcPts val="0"/>
              </a:spcAft>
              <a:buClr>
                <a:schemeClr val="dk1"/>
              </a:buClr>
              <a:buSzPts val="1100"/>
              <a:buFont typeface="Arial" panose="020B0604020202020204"/>
              <a:buNone/>
            </a:pPr>
            <a:r>
              <a:rPr lang="en-GB" sz="1500" dirty="0">
                <a:latin typeface="Times New Roman" panose="02020603050405020304" pitchFamily="18" charset="0"/>
                <a:cs typeface="Times New Roman" panose="02020603050405020304" pitchFamily="18" charset="0"/>
              </a:rPr>
              <a:t>2.Customer Satisfaction Enhancement</a:t>
            </a:r>
          </a:p>
          <a:p>
            <a:pPr marL="0" lvl="0" indent="0" algn="just" rtl="0">
              <a:spcBef>
                <a:spcPts val="0"/>
              </a:spcBef>
              <a:spcAft>
                <a:spcPts val="0"/>
              </a:spcAft>
              <a:buClr>
                <a:schemeClr val="dk1"/>
              </a:buClr>
              <a:buSzPts val="1100"/>
              <a:buFont typeface="Arial" panose="020B0604020202020204"/>
              <a:buNone/>
            </a:pPr>
            <a:r>
              <a:rPr lang="en-GB" sz="1500" dirty="0">
                <a:latin typeface="Times New Roman" panose="02020603050405020304" pitchFamily="18" charset="0"/>
                <a:cs typeface="Times New Roman" panose="02020603050405020304" pitchFamily="18" charset="0"/>
              </a:rPr>
              <a:t>3.Competitive Advantage</a:t>
            </a:r>
          </a:p>
          <a:p>
            <a:pPr marL="0" lvl="0" indent="0" algn="just" rtl="0">
              <a:spcBef>
                <a:spcPts val="0"/>
              </a:spcBef>
              <a:spcAft>
                <a:spcPts val="0"/>
              </a:spcAft>
              <a:buClr>
                <a:schemeClr val="dk1"/>
              </a:buClr>
              <a:buSzPts val="1100"/>
              <a:buFont typeface="Arial" panose="020B0604020202020204"/>
              <a:buNone/>
            </a:pPr>
            <a:endParaRPr lang="en-GB" sz="15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dk1"/>
              </a:buClr>
              <a:buSzPts val="1100"/>
              <a:buFont typeface="Arial" panose="020B0604020202020204"/>
              <a:buNone/>
            </a:pPr>
            <a:r>
              <a:rPr lang="en-GB" sz="1500" b="1" dirty="0">
                <a:latin typeface="Times New Roman" panose="02020603050405020304" pitchFamily="18" charset="0"/>
                <a:cs typeface="Times New Roman" panose="02020603050405020304" pitchFamily="18" charset="0"/>
              </a:rPr>
              <a:t>Drawbacks:</a:t>
            </a:r>
          </a:p>
          <a:p>
            <a:pPr marL="0" lvl="0" indent="0" algn="just" rtl="0">
              <a:spcBef>
                <a:spcPts val="0"/>
              </a:spcBef>
              <a:spcAft>
                <a:spcPts val="0"/>
              </a:spcAft>
              <a:buClr>
                <a:schemeClr val="dk1"/>
              </a:buClr>
              <a:buSzPts val="1100"/>
              <a:buFont typeface="Arial" panose="020B0604020202020204"/>
              <a:buNone/>
            </a:pPr>
            <a:r>
              <a:rPr lang="en-GB" sz="1500" dirty="0">
                <a:latin typeface="Times New Roman" panose="02020603050405020304" pitchFamily="18" charset="0"/>
                <a:cs typeface="Times New Roman" panose="02020603050405020304" pitchFamily="18" charset="0"/>
              </a:rPr>
              <a:t>1.Data Limitations</a:t>
            </a:r>
          </a:p>
          <a:p>
            <a:pPr marL="0" lvl="0" indent="0" algn="just" rtl="0">
              <a:spcBef>
                <a:spcPts val="0"/>
              </a:spcBef>
              <a:spcAft>
                <a:spcPts val="0"/>
              </a:spcAft>
              <a:buClr>
                <a:schemeClr val="dk1"/>
              </a:buClr>
              <a:buSzPts val="1100"/>
              <a:buFont typeface="Arial" panose="020B0604020202020204"/>
              <a:buNone/>
            </a:pPr>
            <a:r>
              <a:rPr lang="en-GB" sz="1500" dirty="0">
                <a:latin typeface="Times New Roman" panose="02020603050405020304" pitchFamily="18" charset="0"/>
                <a:cs typeface="Times New Roman" panose="02020603050405020304" pitchFamily="18" charset="0"/>
              </a:rPr>
              <a:t>2.Causality vs. Correlation</a:t>
            </a:r>
          </a:p>
          <a:p>
            <a:pPr marL="0" lvl="0" indent="0" algn="just" rtl="0">
              <a:spcBef>
                <a:spcPts val="0"/>
              </a:spcBef>
              <a:spcAft>
                <a:spcPts val="0"/>
              </a:spcAft>
              <a:buClr>
                <a:schemeClr val="dk1"/>
              </a:buClr>
              <a:buSzPts val="1100"/>
              <a:buFont typeface="Arial" panose="020B0604020202020204"/>
              <a:buNone/>
            </a:pPr>
            <a:r>
              <a:rPr lang="en-GB" sz="1500" dirty="0">
                <a:latin typeface="Times New Roman" panose="02020603050405020304" pitchFamily="18" charset="0"/>
                <a:cs typeface="Times New Roman" panose="02020603050405020304" pitchFamily="18" charset="0"/>
              </a:rPr>
              <a:t>3.External Factors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Dataset</a:t>
            </a:r>
          </a:p>
        </p:txBody>
      </p:sp>
      <p:sp>
        <p:nvSpPr>
          <p:cNvPr id="3" name="文本占位符 2"/>
          <p:cNvSpPr>
            <a:spLocks noGrp="1"/>
          </p:cNvSpPr>
          <p:nvPr>
            <p:ph type="body" idx="1"/>
          </p:nvPr>
        </p:nvSpPr>
        <p:spPr/>
        <p:txBody>
          <a:bodyPr/>
          <a:lstStyle/>
          <a:p>
            <a:pPr marL="114300" indent="0" algn="just">
              <a:buNone/>
            </a:pPr>
            <a:r>
              <a:rPr lang="zh-CN" altLang="en-US" dirty="0">
                <a:solidFill>
                  <a:schemeClr val="tx1"/>
                </a:solidFill>
                <a:latin typeface="Times New Roman" panose="02020603050405020304" pitchFamily="18" charset="0"/>
                <a:cs typeface="Times New Roman" panose="02020603050405020304" pitchFamily="18" charset="0"/>
              </a:rPr>
              <a:t>The dataset that we chose for the project is the Yelp dataset obtained from Kaggle. The dataset contains approximately one million rows and 14 attributes. </a:t>
            </a:r>
          </a:p>
          <a:p>
            <a:pPr marL="114300" indent="0" algn="just">
              <a:buNone/>
            </a:pPr>
            <a:endParaRPr lang="zh-CN" altLang="en-US"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zh-CN" altLang="en-US" dirty="0">
                <a:solidFill>
                  <a:schemeClr val="tx1"/>
                </a:solidFill>
                <a:latin typeface="Times New Roman" panose="02020603050405020304" pitchFamily="18" charset="0"/>
                <a:cs typeface="Times New Roman" panose="02020603050405020304" pitchFamily="18" charset="0"/>
              </a:rPr>
              <a:t>ID: The unique identifier for each entry in the dataset.</a:t>
            </a:r>
          </a:p>
          <a:p>
            <a:pPr marL="114300" indent="0" algn="just">
              <a:buNone/>
            </a:pPr>
            <a:r>
              <a:rPr lang="zh-CN" altLang="en-US" dirty="0">
                <a:solidFill>
                  <a:schemeClr val="tx1"/>
                </a:solidFill>
                <a:latin typeface="Times New Roman" panose="02020603050405020304" pitchFamily="18" charset="0"/>
                <a:cs typeface="Times New Roman" panose="02020603050405020304" pitchFamily="18" charset="0"/>
              </a:rPr>
              <a:t>Time_GMT: The time of the entry in GMT (Greenwich Mean Time).</a:t>
            </a:r>
          </a:p>
          <a:p>
            <a:pPr marL="114300" indent="0" algn="just">
              <a:buNone/>
            </a:pPr>
            <a:r>
              <a:rPr lang="zh-CN" altLang="en-US" dirty="0">
                <a:solidFill>
                  <a:schemeClr val="tx1"/>
                </a:solidFill>
                <a:latin typeface="Times New Roman" panose="02020603050405020304" pitchFamily="18" charset="0"/>
                <a:cs typeface="Times New Roman" panose="02020603050405020304" pitchFamily="18" charset="0"/>
              </a:rPr>
              <a:t>Phone: The phone number associated with the business.</a:t>
            </a:r>
          </a:p>
          <a:p>
            <a:pPr marL="114300" indent="0" algn="just">
              <a:buNone/>
            </a:pPr>
            <a:r>
              <a:rPr lang="zh-CN" altLang="en-US" dirty="0">
                <a:solidFill>
                  <a:schemeClr val="tx1"/>
                </a:solidFill>
                <a:latin typeface="Times New Roman" panose="02020603050405020304" pitchFamily="18" charset="0"/>
                <a:cs typeface="Times New Roman" panose="02020603050405020304" pitchFamily="18" charset="0"/>
              </a:rPr>
              <a:t>Organization: The name or organization associated with the business.</a:t>
            </a:r>
          </a:p>
          <a:p>
            <a:pPr marL="114300" indent="0" algn="just">
              <a:buNone/>
            </a:pPr>
            <a:r>
              <a:rPr lang="zh-CN" altLang="en-US" dirty="0">
                <a:solidFill>
                  <a:schemeClr val="tx1"/>
                </a:solidFill>
                <a:latin typeface="Times New Roman" panose="02020603050405020304" pitchFamily="18" charset="0"/>
                <a:cs typeface="Times New Roman" panose="02020603050405020304" pitchFamily="18" charset="0"/>
              </a:rPr>
              <a:t>OLF: Unknown variable</a:t>
            </a:r>
          </a:p>
          <a:p>
            <a:pPr marL="114300" indent="0" algn="just">
              <a:buNone/>
            </a:pPr>
            <a:r>
              <a:rPr lang="zh-CN" altLang="en-US" dirty="0">
                <a:solidFill>
                  <a:schemeClr val="tx1"/>
                </a:solidFill>
                <a:latin typeface="Times New Roman" panose="02020603050405020304" pitchFamily="18" charset="0"/>
                <a:cs typeface="Times New Roman" panose="02020603050405020304" pitchFamily="18" charset="0"/>
              </a:rPr>
              <a:t>Rating: The average rating given to the business.</a:t>
            </a:r>
          </a:p>
          <a:p>
            <a:pPr marL="114300" indent="0" algn="just">
              <a:buNone/>
            </a:pPr>
            <a:r>
              <a:rPr lang="zh-CN" altLang="en-US" dirty="0">
                <a:solidFill>
                  <a:schemeClr val="tx1"/>
                </a:solidFill>
                <a:latin typeface="Times New Roman" panose="02020603050405020304" pitchFamily="18" charset="0"/>
                <a:cs typeface="Times New Roman" panose="02020603050405020304" pitchFamily="18" charset="0"/>
              </a:rPr>
              <a:t>NumberReview: The total number of reviews for the business.</a:t>
            </a:r>
          </a:p>
          <a:p>
            <a:pPr marL="114300" indent="0" algn="just">
              <a:buNone/>
            </a:pPr>
            <a:r>
              <a:rPr lang="zh-CN" altLang="en-US" dirty="0">
                <a:solidFill>
                  <a:schemeClr val="tx1"/>
                </a:solidFill>
                <a:latin typeface="Times New Roman" panose="02020603050405020304" pitchFamily="18" charset="0"/>
                <a:cs typeface="Times New Roman" panose="02020603050405020304" pitchFamily="18" charset="0"/>
              </a:rPr>
              <a:t>Category: The category or type of business (e.g., restaurant).</a:t>
            </a:r>
          </a:p>
          <a:p>
            <a:pPr marL="114300" indent="0" algn="just">
              <a:buNone/>
            </a:pPr>
            <a:r>
              <a:rPr lang="zh-CN" altLang="en-US" dirty="0">
                <a:solidFill>
                  <a:schemeClr val="tx1"/>
                </a:solidFill>
                <a:latin typeface="Times New Roman" panose="02020603050405020304" pitchFamily="18" charset="0"/>
                <a:cs typeface="Times New Roman" panose="02020603050405020304" pitchFamily="18" charset="0"/>
              </a:rPr>
              <a:t>Country: The country where the business is located.</a:t>
            </a:r>
          </a:p>
          <a:p>
            <a:pPr marL="114300" indent="0" algn="just">
              <a:buNone/>
            </a:pPr>
            <a:r>
              <a:rPr lang="zh-CN" altLang="en-US" dirty="0">
                <a:solidFill>
                  <a:schemeClr val="tx1"/>
                </a:solidFill>
                <a:latin typeface="Times New Roman" panose="02020603050405020304" pitchFamily="18" charset="0"/>
                <a:cs typeface="Times New Roman" panose="02020603050405020304" pitchFamily="18" charset="0"/>
              </a:rPr>
              <a:t>CountryCode: The country code of the business location.</a:t>
            </a:r>
          </a:p>
          <a:p>
            <a:pPr marL="114300" indent="0" algn="just">
              <a:buNone/>
            </a:pPr>
            <a:r>
              <a:rPr lang="zh-CN" altLang="en-US" dirty="0">
                <a:solidFill>
                  <a:schemeClr val="tx1"/>
                </a:solidFill>
                <a:latin typeface="Times New Roman" panose="02020603050405020304" pitchFamily="18" charset="0"/>
                <a:cs typeface="Times New Roman" panose="02020603050405020304" pitchFamily="18" charset="0"/>
              </a:rPr>
              <a:t>State: The state or province where the business is located.</a:t>
            </a:r>
          </a:p>
          <a:p>
            <a:pPr marL="114300" indent="0" algn="just">
              <a:buNone/>
            </a:pPr>
            <a:r>
              <a:rPr lang="zh-CN" altLang="en-US" dirty="0">
                <a:solidFill>
                  <a:schemeClr val="tx1"/>
                </a:solidFill>
                <a:latin typeface="Times New Roman" panose="02020603050405020304" pitchFamily="18" charset="0"/>
                <a:cs typeface="Times New Roman" panose="02020603050405020304" pitchFamily="18" charset="0"/>
              </a:rPr>
              <a:t>City: The city where the business is located.</a:t>
            </a:r>
          </a:p>
          <a:p>
            <a:pPr marL="114300" indent="0" algn="just">
              <a:buNone/>
            </a:pPr>
            <a:r>
              <a:rPr lang="zh-CN" altLang="en-US" dirty="0">
                <a:solidFill>
                  <a:schemeClr val="tx1"/>
                </a:solidFill>
                <a:latin typeface="Times New Roman" panose="02020603050405020304" pitchFamily="18" charset="0"/>
                <a:cs typeface="Times New Roman" panose="02020603050405020304" pitchFamily="18" charset="0"/>
              </a:rPr>
              <a:t>Street: The street address of the business.</a:t>
            </a:r>
          </a:p>
          <a:p>
            <a:pPr marL="114300" indent="0" algn="just">
              <a:buNone/>
            </a:pPr>
            <a:r>
              <a:rPr lang="zh-CN" altLang="en-US" dirty="0">
                <a:solidFill>
                  <a:schemeClr val="tx1"/>
                </a:solidFill>
                <a:latin typeface="Times New Roman" panose="02020603050405020304" pitchFamily="18" charset="0"/>
                <a:cs typeface="Times New Roman" panose="02020603050405020304" pitchFamily="18" charset="0"/>
              </a:rPr>
              <a:t>Building: The building number or identifier associated with the business.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713225" y="445025"/>
            <a:ext cx="494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dirty="0">
                <a:latin typeface="Times New Roman" panose="02020603050405020304" pitchFamily="18" charset="0"/>
                <a:cs typeface="Times New Roman" panose="02020603050405020304" pitchFamily="18" charset="0"/>
              </a:rPr>
              <a:t>Challenges</a:t>
            </a:r>
          </a:p>
        </p:txBody>
      </p:sp>
      <p:sp>
        <p:nvSpPr>
          <p:cNvPr id="177" name="Google Shape;177;p29"/>
          <p:cNvSpPr txBox="1">
            <a:spLocks noGrp="1"/>
          </p:cNvSpPr>
          <p:nvPr>
            <p:ph type="subTitle" idx="3"/>
          </p:nvPr>
        </p:nvSpPr>
        <p:spPr>
          <a:xfrm>
            <a:off x="1985576" y="1924145"/>
            <a:ext cx="24861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Times New Roman" panose="02020603050405020304" pitchFamily="18" charset="0"/>
                <a:cs typeface="Times New Roman" panose="02020603050405020304" pitchFamily="18" charset="0"/>
              </a:rPr>
              <a:t>Big Data Processing</a:t>
            </a:r>
          </a:p>
        </p:txBody>
      </p:sp>
      <p:sp>
        <p:nvSpPr>
          <p:cNvPr id="178" name="Google Shape;178;p29"/>
          <p:cNvSpPr txBox="1">
            <a:spLocks noGrp="1"/>
          </p:cNvSpPr>
          <p:nvPr>
            <p:ph type="subTitle" idx="1"/>
          </p:nvPr>
        </p:nvSpPr>
        <p:spPr>
          <a:xfrm>
            <a:off x="5659671" y="1924145"/>
            <a:ext cx="24861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Times New Roman" panose="02020603050405020304" pitchFamily="18" charset="0"/>
                <a:cs typeface="Times New Roman" panose="02020603050405020304" pitchFamily="18" charset="0"/>
              </a:rPr>
              <a:t>Data Preprocessing</a:t>
            </a:r>
          </a:p>
        </p:txBody>
      </p:sp>
      <p:sp>
        <p:nvSpPr>
          <p:cNvPr id="181" name="Google Shape;181;p29"/>
          <p:cNvSpPr txBox="1">
            <a:spLocks noGrp="1"/>
          </p:cNvSpPr>
          <p:nvPr>
            <p:ph type="subTitle" idx="5"/>
          </p:nvPr>
        </p:nvSpPr>
        <p:spPr>
          <a:xfrm>
            <a:off x="5629191" y="3464505"/>
            <a:ext cx="24861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Times New Roman" panose="02020603050405020304" pitchFamily="18" charset="0"/>
                <a:cs typeface="Times New Roman" panose="02020603050405020304" pitchFamily="18" charset="0"/>
              </a:rPr>
              <a:t>Interpreting Results</a:t>
            </a:r>
          </a:p>
        </p:txBody>
      </p:sp>
      <p:sp>
        <p:nvSpPr>
          <p:cNvPr id="183" name="Google Shape;183;p29"/>
          <p:cNvSpPr txBox="1">
            <a:spLocks noGrp="1"/>
          </p:cNvSpPr>
          <p:nvPr>
            <p:ph type="subTitle" idx="7"/>
          </p:nvPr>
        </p:nvSpPr>
        <p:spPr>
          <a:xfrm>
            <a:off x="1985576" y="3464505"/>
            <a:ext cx="24861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Times New Roman" panose="02020603050405020304" pitchFamily="18" charset="0"/>
                <a:cs typeface="Times New Roman" panose="02020603050405020304" pitchFamily="18" charset="0"/>
              </a:rPr>
              <a:t>Complex Relationships</a:t>
            </a:r>
          </a:p>
        </p:txBody>
      </p:sp>
      <p:sp>
        <p:nvSpPr>
          <p:cNvPr id="185" name="Google Shape;185;p29"/>
          <p:cNvSpPr txBox="1">
            <a:spLocks noGrp="1"/>
          </p:cNvSpPr>
          <p:nvPr>
            <p:ph type="title" idx="9"/>
          </p:nvPr>
        </p:nvSpPr>
        <p:spPr>
          <a:xfrm>
            <a:off x="891201" y="1613130"/>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2"/>
                </a:solidFill>
                <a:latin typeface="Times New Roman" panose="02020603050405020304" pitchFamily="18" charset="0"/>
                <a:cs typeface="Times New Roman" panose="02020603050405020304" pitchFamily="18" charset="0"/>
              </a:rPr>
              <a:t>01</a:t>
            </a:r>
            <a:endParaRPr>
              <a:solidFill>
                <a:schemeClr val="lt2"/>
              </a:solidFill>
              <a:latin typeface="Times New Roman" panose="02020603050405020304" pitchFamily="18" charset="0"/>
              <a:cs typeface="Times New Roman" panose="02020603050405020304" pitchFamily="18" charset="0"/>
            </a:endParaRPr>
          </a:p>
        </p:txBody>
      </p:sp>
      <p:sp>
        <p:nvSpPr>
          <p:cNvPr id="186" name="Google Shape;186;p29"/>
          <p:cNvSpPr txBox="1">
            <a:spLocks noGrp="1"/>
          </p:cNvSpPr>
          <p:nvPr>
            <p:ph type="title" idx="13"/>
          </p:nvPr>
        </p:nvSpPr>
        <p:spPr>
          <a:xfrm>
            <a:off x="4546201" y="1613113"/>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2"/>
                </a:solidFill>
                <a:latin typeface="Times New Roman" panose="02020603050405020304" pitchFamily="18" charset="0"/>
                <a:cs typeface="Times New Roman" panose="02020603050405020304" pitchFamily="18" charset="0"/>
              </a:rPr>
              <a:t>02</a:t>
            </a:r>
            <a:endParaRPr>
              <a:solidFill>
                <a:schemeClr val="lt2"/>
              </a:solidFill>
              <a:latin typeface="Times New Roman" panose="02020603050405020304" pitchFamily="18" charset="0"/>
              <a:cs typeface="Times New Roman" panose="02020603050405020304" pitchFamily="18" charset="0"/>
            </a:endParaRPr>
          </a:p>
        </p:txBody>
      </p:sp>
      <p:sp>
        <p:nvSpPr>
          <p:cNvPr id="187" name="Google Shape;187;p29"/>
          <p:cNvSpPr txBox="1">
            <a:spLocks noGrp="1"/>
          </p:cNvSpPr>
          <p:nvPr>
            <p:ph type="title" idx="14"/>
          </p:nvPr>
        </p:nvSpPr>
        <p:spPr>
          <a:xfrm>
            <a:off x="891201" y="3153641"/>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2"/>
                </a:solidFill>
                <a:latin typeface="Times New Roman" panose="02020603050405020304" pitchFamily="18" charset="0"/>
                <a:cs typeface="Times New Roman" panose="02020603050405020304" pitchFamily="18" charset="0"/>
              </a:rPr>
              <a:t>03</a:t>
            </a:r>
            <a:endParaRPr>
              <a:solidFill>
                <a:schemeClr val="lt2"/>
              </a:solidFill>
              <a:latin typeface="Times New Roman" panose="02020603050405020304" pitchFamily="18" charset="0"/>
              <a:cs typeface="Times New Roman" panose="02020603050405020304" pitchFamily="18" charset="0"/>
            </a:endParaRPr>
          </a:p>
        </p:txBody>
      </p:sp>
      <p:sp>
        <p:nvSpPr>
          <p:cNvPr id="188" name="Google Shape;188;p29"/>
          <p:cNvSpPr txBox="1">
            <a:spLocks noGrp="1"/>
          </p:cNvSpPr>
          <p:nvPr>
            <p:ph type="title" idx="15"/>
          </p:nvPr>
        </p:nvSpPr>
        <p:spPr>
          <a:xfrm>
            <a:off x="4546201" y="31536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2"/>
                </a:solidFill>
                <a:latin typeface="Times New Roman" panose="02020603050405020304" pitchFamily="18" charset="0"/>
                <a:cs typeface="Times New Roman" panose="02020603050405020304" pitchFamily="18" charset="0"/>
              </a:rPr>
              <a:t>04</a:t>
            </a:r>
            <a:endParaRPr>
              <a:solidFill>
                <a:schemeClr val="lt2"/>
              </a:solidFill>
              <a:latin typeface="Times New Roman" panose="02020603050405020304" pitchFamily="18" charset="0"/>
              <a:cs typeface="Times New Roman" panose="02020603050405020304" pitchFamily="18" charset="0"/>
            </a:endParaRPr>
          </a:p>
        </p:txBody>
      </p:sp>
      <p:cxnSp>
        <p:nvCxnSpPr>
          <p:cNvPr id="189" name="Google Shape;189;p29"/>
          <p:cNvCxnSpPr/>
          <p:nvPr/>
        </p:nvCxnSpPr>
        <p:spPr>
          <a:xfrm rot="-6301605">
            <a:off x="1492032" y="1777556"/>
            <a:ext cx="627145" cy="627145"/>
          </a:xfrm>
          <a:prstGeom prst="straightConnector1">
            <a:avLst/>
          </a:prstGeom>
          <a:noFill/>
          <a:ln w="19050" cap="flat" cmpd="sng">
            <a:solidFill>
              <a:schemeClr val="lt1"/>
            </a:solidFill>
            <a:prstDash val="solid"/>
            <a:round/>
            <a:headEnd type="none" w="med" len="med"/>
            <a:tailEnd type="none" w="med" len="med"/>
          </a:ln>
        </p:spPr>
      </p:cxnSp>
      <p:cxnSp>
        <p:nvCxnSpPr>
          <p:cNvPr id="190" name="Google Shape;190;p29"/>
          <p:cNvCxnSpPr/>
          <p:nvPr/>
        </p:nvCxnSpPr>
        <p:spPr>
          <a:xfrm rot="-6301605">
            <a:off x="1492032" y="3329981"/>
            <a:ext cx="627145" cy="627145"/>
          </a:xfrm>
          <a:prstGeom prst="straightConnector1">
            <a:avLst/>
          </a:prstGeom>
          <a:noFill/>
          <a:ln w="19050" cap="flat" cmpd="sng">
            <a:solidFill>
              <a:schemeClr val="lt1"/>
            </a:solidFill>
            <a:prstDash val="solid"/>
            <a:round/>
            <a:headEnd type="none" w="med" len="med"/>
            <a:tailEnd type="none" w="med" len="med"/>
          </a:ln>
        </p:spPr>
      </p:cxnSp>
      <p:cxnSp>
        <p:nvCxnSpPr>
          <p:cNvPr id="191" name="Google Shape;191;p29"/>
          <p:cNvCxnSpPr/>
          <p:nvPr/>
        </p:nvCxnSpPr>
        <p:spPr>
          <a:xfrm rot="-6301605">
            <a:off x="5140532" y="1777556"/>
            <a:ext cx="627145" cy="627145"/>
          </a:xfrm>
          <a:prstGeom prst="straightConnector1">
            <a:avLst/>
          </a:prstGeom>
          <a:noFill/>
          <a:ln w="19050" cap="flat" cmpd="sng">
            <a:solidFill>
              <a:schemeClr val="lt1"/>
            </a:solidFill>
            <a:prstDash val="solid"/>
            <a:round/>
            <a:headEnd type="none" w="med" len="med"/>
            <a:tailEnd type="none" w="med" len="med"/>
          </a:ln>
        </p:spPr>
      </p:cxnSp>
      <p:cxnSp>
        <p:nvCxnSpPr>
          <p:cNvPr id="192" name="Google Shape;192;p29"/>
          <p:cNvCxnSpPr/>
          <p:nvPr/>
        </p:nvCxnSpPr>
        <p:spPr>
          <a:xfrm rot="-6301605">
            <a:off x="5140532" y="3329981"/>
            <a:ext cx="627145" cy="627145"/>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713225" y="445025"/>
            <a:ext cx="494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dirty="0">
                <a:latin typeface="Times New Roman" panose="02020603050405020304" pitchFamily="18" charset="0"/>
                <a:cs typeface="Times New Roman" panose="02020603050405020304" pitchFamily="18" charset="0"/>
              </a:rPr>
              <a:t>Challenges</a:t>
            </a:r>
          </a:p>
        </p:txBody>
      </p:sp>
      <p:sp>
        <p:nvSpPr>
          <p:cNvPr id="177" name="Google Shape;177;p29"/>
          <p:cNvSpPr txBox="1">
            <a:spLocks noGrp="1"/>
          </p:cNvSpPr>
          <p:nvPr>
            <p:ph type="subTitle" idx="3"/>
          </p:nvPr>
        </p:nvSpPr>
        <p:spPr>
          <a:xfrm>
            <a:off x="1985576" y="1924145"/>
            <a:ext cx="24861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Times New Roman" panose="02020603050405020304" pitchFamily="18" charset="0"/>
                <a:cs typeface="Times New Roman" panose="02020603050405020304" pitchFamily="18" charset="0"/>
              </a:rPr>
              <a:t>Big Data Processing</a:t>
            </a:r>
          </a:p>
        </p:txBody>
      </p:sp>
      <p:sp>
        <p:nvSpPr>
          <p:cNvPr id="178" name="Google Shape;178;p29"/>
          <p:cNvSpPr txBox="1">
            <a:spLocks noGrp="1"/>
          </p:cNvSpPr>
          <p:nvPr>
            <p:ph type="subTitle" idx="1"/>
          </p:nvPr>
        </p:nvSpPr>
        <p:spPr>
          <a:xfrm>
            <a:off x="5659671" y="1924145"/>
            <a:ext cx="24861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Times New Roman" panose="02020603050405020304" pitchFamily="18" charset="0"/>
                <a:cs typeface="Times New Roman" panose="02020603050405020304" pitchFamily="18" charset="0"/>
              </a:rPr>
              <a:t>Data Preprocessing</a:t>
            </a:r>
          </a:p>
        </p:txBody>
      </p:sp>
      <p:sp>
        <p:nvSpPr>
          <p:cNvPr id="181" name="Google Shape;181;p29"/>
          <p:cNvSpPr txBox="1">
            <a:spLocks noGrp="1"/>
          </p:cNvSpPr>
          <p:nvPr>
            <p:ph type="subTitle" idx="5"/>
          </p:nvPr>
        </p:nvSpPr>
        <p:spPr>
          <a:xfrm>
            <a:off x="5629191" y="3464505"/>
            <a:ext cx="24861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Times New Roman" panose="02020603050405020304" pitchFamily="18" charset="0"/>
                <a:cs typeface="Times New Roman" panose="02020603050405020304" pitchFamily="18" charset="0"/>
              </a:rPr>
              <a:t>Interpreting Results</a:t>
            </a:r>
          </a:p>
        </p:txBody>
      </p:sp>
      <p:sp>
        <p:nvSpPr>
          <p:cNvPr id="183" name="Google Shape;183;p29"/>
          <p:cNvSpPr txBox="1">
            <a:spLocks noGrp="1"/>
          </p:cNvSpPr>
          <p:nvPr>
            <p:ph type="subTitle" idx="7"/>
          </p:nvPr>
        </p:nvSpPr>
        <p:spPr>
          <a:xfrm>
            <a:off x="1985576" y="3464505"/>
            <a:ext cx="24861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Times New Roman" panose="02020603050405020304" pitchFamily="18" charset="0"/>
                <a:cs typeface="Times New Roman" panose="02020603050405020304" pitchFamily="18" charset="0"/>
              </a:rPr>
              <a:t>Complex Relationships</a:t>
            </a:r>
          </a:p>
        </p:txBody>
      </p:sp>
      <p:sp>
        <p:nvSpPr>
          <p:cNvPr id="185" name="Google Shape;185;p29"/>
          <p:cNvSpPr txBox="1">
            <a:spLocks noGrp="1"/>
          </p:cNvSpPr>
          <p:nvPr>
            <p:ph type="title" idx="9"/>
          </p:nvPr>
        </p:nvSpPr>
        <p:spPr>
          <a:xfrm>
            <a:off x="891201" y="1613130"/>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2"/>
                </a:solidFill>
                <a:latin typeface="Times New Roman" panose="02020603050405020304" pitchFamily="18" charset="0"/>
                <a:cs typeface="Times New Roman" panose="02020603050405020304" pitchFamily="18" charset="0"/>
              </a:rPr>
              <a:t>01</a:t>
            </a:r>
            <a:endParaRPr>
              <a:solidFill>
                <a:schemeClr val="lt2"/>
              </a:solidFill>
              <a:latin typeface="Times New Roman" panose="02020603050405020304" pitchFamily="18" charset="0"/>
              <a:cs typeface="Times New Roman" panose="02020603050405020304" pitchFamily="18" charset="0"/>
            </a:endParaRPr>
          </a:p>
        </p:txBody>
      </p:sp>
      <p:sp>
        <p:nvSpPr>
          <p:cNvPr id="186" name="Google Shape;186;p29"/>
          <p:cNvSpPr txBox="1">
            <a:spLocks noGrp="1"/>
          </p:cNvSpPr>
          <p:nvPr>
            <p:ph type="title" idx="13"/>
          </p:nvPr>
        </p:nvSpPr>
        <p:spPr>
          <a:xfrm>
            <a:off x="4546201" y="1613113"/>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2"/>
                </a:solidFill>
                <a:latin typeface="Times New Roman" panose="02020603050405020304" pitchFamily="18" charset="0"/>
                <a:cs typeface="Times New Roman" panose="02020603050405020304" pitchFamily="18" charset="0"/>
              </a:rPr>
              <a:t>02</a:t>
            </a:r>
            <a:endParaRPr>
              <a:solidFill>
                <a:schemeClr val="lt2"/>
              </a:solidFill>
              <a:latin typeface="Times New Roman" panose="02020603050405020304" pitchFamily="18" charset="0"/>
              <a:cs typeface="Times New Roman" panose="02020603050405020304" pitchFamily="18" charset="0"/>
            </a:endParaRPr>
          </a:p>
        </p:txBody>
      </p:sp>
      <p:sp>
        <p:nvSpPr>
          <p:cNvPr id="187" name="Google Shape;187;p29"/>
          <p:cNvSpPr txBox="1">
            <a:spLocks noGrp="1"/>
          </p:cNvSpPr>
          <p:nvPr>
            <p:ph type="title" idx="14"/>
          </p:nvPr>
        </p:nvSpPr>
        <p:spPr>
          <a:xfrm>
            <a:off x="891201" y="3153641"/>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2"/>
                </a:solidFill>
                <a:latin typeface="Times New Roman" panose="02020603050405020304" pitchFamily="18" charset="0"/>
                <a:cs typeface="Times New Roman" panose="02020603050405020304" pitchFamily="18" charset="0"/>
              </a:rPr>
              <a:t>03</a:t>
            </a:r>
            <a:endParaRPr>
              <a:solidFill>
                <a:schemeClr val="lt2"/>
              </a:solidFill>
              <a:latin typeface="Times New Roman" panose="02020603050405020304" pitchFamily="18" charset="0"/>
              <a:cs typeface="Times New Roman" panose="02020603050405020304" pitchFamily="18" charset="0"/>
            </a:endParaRPr>
          </a:p>
        </p:txBody>
      </p:sp>
      <p:sp>
        <p:nvSpPr>
          <p:cNvPr id="188" name="Google Shape;188;p29"/>
          <p:cNvSpPr txBox="1">
            <a:spLocks noGrp="1"/>
          </p:cNvSpPr>
          <p:nvPr>
            <p:ph type="title" idx="15"/>
          </p:nvPr>
        </p:nvSpPr>
        <p:spPr>
          <a:xfrm>
            <a:off x="4546201" y="31536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2"/>
                </a:solidFill>
                <a:latin typeface="Times New Roman" panose="02020603050405020304" pitchFamily="18" charset="0"/>
                <a:cs typeface="Times New Roman" panose="02020603050405020304" pitchFamily="18" charset="0"/>
              </a:rPr>
              <a:t>04</a:t>
            </a:r>
            <a:endParaRPr>
              <a:solidFill>
                <a:schemeClr val="lt2"/>
              </a:solidFill>
              <a:latin typeface="Times New Roman" panose="02020603050405020304" pitchFamily="18" charset="0"/>
              <a:cs typeface="Times New Roman" panose="02020603050405020304" pitchFamily="18" charset="0"/>
            </a:endParaRPr>
          </a:p>
        </p:txBody>
      </p:sp>
      <p:cxnSp>
        <p:nvCxnSpPr>
          <p:cNvPr id="189" name="Google Shape;189;p29"/>
          <p:cNvCxnSpPr/>
          <p:nvPr/>
        </p:nvCxnSpPr>
        <p:spPr>
          <a:xfrm rot="-6301605">
            <a:off x="1492032" y="1777556"/>
            <a:ext cx="627145" cy="627145"/>
          </a:xfrm>
          <a:prstGeom prst="straightConnector1">
            <a:avLst/>
          </a:prstGeom>
          <a:noFill/>
          <a:ln w="19050" cap="flat" cmpd="sng">
            <a:solidFill>
              <a:schemeClr val="lt1"/>
            </a:solidFill>
            <a:prstDash val="solid"/>
            <a:round/>
            <a:headEnd type="none" w="med" len="med"/>
            <a:tailEnd type="none" w="med" len="med"/>
          </a:ln>
        </p:spPr>
      </p:cxnSp>
      <p:cxnSp>
        <p:nvCxnSpPr>
          <p:cNvPr id="190" name="Google Shape;190;p29"/>
          <p:cNvCxnSpPr/>
          <p:nvPr/>
        </p:nvCxnSpPr>
        <p:spPr>
          <a:xfrm rot="-6301605">
            <a:off x="1492032" y="3329981"/>
            <a:ext cx="627145" cy="627145"/>
          </a:xfrm>
          <a:prstGeom prst="straightConnector1">
            <a:avLst/>
          </a:prstGeom>
          <a:noFill/>
          <a:ln w="19050" cap="flat" cmpd="sng">
            <a:solidFill>
              <a:schemeClr val="lt1"/>
            </a:solidFill>
            <a:prstDash val="solid"/>
            <a:round/>
            <a:headEnd type="none" w="med" len="med"/>
            <a:tailEnd type="none" w="med" len="med"/>
          </a:ln>
        </p:spPr>
      </p:cxnSp>
      <p:cxnSp>
        <p:nvCxnSpPr>
          <p:cNvPr id="191" name="Google Shape;191;p29"/>
          <p:cNvCxnSpPr/>
          <p:nvPr/>
        </p:nvCxnSpPr>
        <p:spPr>
          <a:xfrm rot="-6301605">
            <a:off x="5140532" y="1777556"/>
            <a:ext cx="627145" cy="627145"/>
          </a:xfrm>
          <a:prstGeom prst="straightConnector1">
            <a:avLst/>
          </a:prstGeom>
          <a:noFill/>
          <a:ln w="19050" cap="flat" cmpd="sng">
            <a:solidFill>
              <a:schemeClr val="lt1"/>
            </a:solidFill>
            <a:prstDash val="solid"/>
            <a:round/>
            <a:headEnd type="none" w="med" len="med"/>
            <a:tailEnd type="none" w="med" len="med"/>
          </a:ln>
        </p:spPr>
      </p:cxnSp>
      <p:cxnSp>
        <p:nvCxnSpPr>
          <p:cNvPr id="192" name="Google Shape;192;p29"/>
          <p:cNvCxnSpPr/>
          <p:nvPr/>
        </p:nvCxnSpPr>
        <p:spPr>
          <a:xfrm rot="-6301605">
            <a:off x="5140532" y="3329981"/>
            <a:ext cx="627145" cy="627145"/>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125240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0C23-D289-0FC9-4D1D-D8A4BDC3C4A5}"/>
              </a:ext>
            </a:extLst>
          </p:cNvPr>
          <p:cNvSpPr>
            <a:spLocks noGrp="1"/>
          </p:cNvSpPr>
          <p:nvPr>
            <p:ph type="title"/>
          </p:nvPr>
        </p:nvSpPr>
        <p:spPr>
          <a:xfrm>
            <a:off x="713224" y="445024"/>
            <a:ext cx="6780395" cy="618599"/>
          </a:xfrm>
        </p:spPr>
        <p:txBody>
          <a:bodyPr/>
          <a:lstStyle/>
          <a:p>
            <a:r>
              <a:rPr lang="en-US" dirty="0">
                <a:latin typeface="Times New Roman" panose="02020603050405020304" pitchFamily="18" charset="0"/>
                <a:cs typeface="Times New Roman" panose="02020603050405020304" pitchFamily="18" charset="0"/>
              </a:rPr>
              <a:t>Tools and Techniques used:</a:t>
            </a:r>
          </a:p>
        </p:txBody>
      </p:sp>
      <p:sp>
        <p:nvSpPr>
          <p:cNvPr id="6" name="Subtitle 5">
            <a:extLst>
              <a:ext uri="{FF2B5EF4-FFF2-40B4-BE49-F238E27FC236}">
                <a16:creationId xmlns:a16="http://schemas.microsoft.com/office/drawing/2014/main" id="{FC8612F3-8714-E918-1C97-274C127A2407}"/>
              </a:ext>
            </a:extLst>
          </p:cNvPr>
          <p:cNvSpPr>
            <a:spLocks noGrp="1"/>
          </p:cNvSpPr>
          <p:nvPr>
            <p:ph type="subTitle" idx="4"/>
          </p:nvPr>
        </p:nvSpPr>
        <p:spPr>
          <a:xfrm>
            <a:off x="840059" y="1167160"/>
            <a:ext cx="7709209" cy="3531315"/>
          </a:xfrm>
        </p:spPr>
        <p:txBody>
          <a:bodyPr/>
          <a:lstStyle/>
          <a:p>
            <a:pPr algn="just">
              <a:lnSpc>
                <a:spcPct val="150000"/>
              </a:lnSpc>
            </a:pPr>
            <a:r>
              <a:rPr lang="en-US" sz="1500" dirty="0">
                <a:latin typeface="Times New Roman" panose="02020603050405020304" pitchFamily="18" charset="0"/>
                <a:cs typeface="Times New Roman" panose="02020603050405020304" pitchFamily="18" charset="0"/>
              </a:rPr>
              <a:t>In the project, several tools and techniques were used to analyze the Yelp dataset.</a:t>
            </a:r>
          </a:p>
          <a:p>
            <a:pPr algn="just">
              <a:lnSpc>
                <a:spcPct val="150000"/>
              </a:lnSpc>
              <a:buAutoNum type="arabicPeriod"/>
            </a:pPr>
            <a:r>
              <a:rPr lang="en-US" sz="1500" dirty="0" err="1">
                <a:latin typeface="Times New Roman" panose="02020603050405020304" pitchFamily="18" charset="0"/>
                <a:cs typeface="Times New Roman" panose="02020603050405020304" pitchFamily="18" charset="0"/>
              </a:rPr>
              <a:t>PySpark</a:t>
            </a:r>
            <a:endParaRPr lang="en-US" sz="1500" dirty="0">
              <a:latin typeface="Times New Roman" panose="02020603050405020304" pitchFamily="18" charset="0"/>
              <a:cs typeface="Times New Roman" panose="02020603050405020304" pitchFamily="18" charset="0"/>
            </a:endParaRPr>
          </a:p>
          <a:p>
            <a:pPr algn="just">
              <a:lnSpc>
                <a:spcPct val="150000"/>
              </a:lnSpc>
              <a:buAutoNum type="arabicPeriod"/>
            </a:pPr>
            <a:r>
              <a:rPr lang="en-US" sz="1500" dirty="0">
                <a:latin typeface="Times New Roman" panose="02020603050405020304" pitchFamily="18" charset="0"/>
                <a:cs typeface="Times New Roman" panose="02020603050405020304" pitchFamily="18" charset="0"/>
              </a:rPr>
              <a:t>Spark SQL</a:t>
            </a:r>
          </a:p>
          <a:p>
            <a:pPr algn="just">
              <a:lnSpc>
                <a:spcPct val="150000"/>
              </a:lnSpc>
              <a:buAutoNum type="arabicPeriod"/>
            </a:pPr>
            <a:r>
              <a:rPr lang="en-US" sz="1500" dirty="0" err="1">
                <a:latin typeface="Times New Roman" panose="02020603050405020304" pitchFamily="18" charset="0"/>
                <a:cs typeface="Times New Roman" panose="02020603050405020304" pitchFamily="18" charset="0"/>
              </a:rPr>
              <a:t>Dataframe</a:t>
            </a:r>
            <a:r>
              <a:rPr lang="en-US" sz="1500" dirty="0">
                <a:latin typeface="Times New Roman" panose="02020603050405020304" pitchFamily="18" charset="0"/>
                <a:cs typeface="Times New Roman" panose="02020603050405020304" pitchFamily="18" charset="0"/>
              </a:rPr>
              <a:t> API</a:t>
            </a:r>
          </a:p>
          <a:p>
            <a:pPr algn="just">
              <a:lnSpc>
                <a:spcPct val="150000"/>
              </a:lnSpc>
              <a:buAutoNum type="arabicPeriod"/>
            </a:pPr>
            <a:r>
              <a:rPr lang="en-US" sz="1500" dirty="0">
                <a:latin typeface="Times New Roman" panose="02020603050405020304" pitchFamily="18" charset="0"/>
                <a:cs typeface="Times New Roman" panose="02020603050405020304" pitchFamily="18" charset="0"/>
              </a:rPr>
              <a:t>Data Processing Techniques</a:t>
            </a:r>
          </a:p>
          <a:p>
            <a:pPr algn="just">
              <a:lnSpc>
                <a:spcPct val="150000"/>
              </a:lnSpc>
              <a:buAutoNum type="arabicPeriod"/>
            </a:pPr>
            <a:r>
              <a:rPr lang="en-US" sz="1500" dirty="0">
                <a:latin typeface="Times New Roman" panose="02020603050405020304" pitchFamily="18" charset="0"/>
                <a:cs typeface="Times New Roman" panose="02020603050405020304" pitchFamily="18" charset="0"/>
              </a:rPr>
              <a:t>Exploratory Data Analysis</a:t>
            </a:r>
          </a:p>
          <a:p>
            <a:pPr algn="just">
              <a:lnSpc>
                <a:spcPct val="150000"/>
              </a:lnSpc>
              <a:buAutoNum type="arabicPeriod"/>
            </a:pPr>
            <a:r>
              <a:rPr lang="en-US" sz="1500" dirty="0">
                <a:effectLst/>
                <a:latin typeface="Times New Roman" panose="02020603050405020304" pitchFamily="18" charset="0"/>
                <a:ea typeface="Calibri" panose="020F0502020204030204" pitchFamily="34" charset="0"/>
              </a:rPr>
              <a:t>Aggregation and Statistical Functions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AutoNum type="arabicPeriod"/>
            </a:pPr>
            <a:r>
              <a:rPr lang="en-US" sz="1500" dirty="0">
                <a:effectLst/>
                <a:latin typeface="Times New Roman" panose="02020603050405020304" pitchFamily="18" charset="0"/>
                <a:ea typeface="Calibri" panose="020F0502020204030204" pitchFamily="34" charset="0"/>
              </a:rPr>
              <a:t>Clustering algorithm</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8231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Average Rating by Organization</a:t>
            </a:r>
          </a:p>
        </p:txBody>
      </p:sp>
      <p:pic>
        <p:nvPicPr>
          <p:cNvPr id="5" name="Picture 4" descr="A screenshot of a computer&#10;&#10;Description automatically generated with medium confidence">
            <a:extLst>
              <a:ext uri="{FF2B5EF4-FFF2-40B4-BE49-F238E27FC236}">
                <a16:creationId xmlns:a16="http://schemas.microsoft.com/office/drawing/2014/main" id="{E3C6CB87-701D-A203-0CF2-12405B89DA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319" y="1430654"/>
            <a:ext cx="7647757" cy="29889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3225" y="491075"/>
            <a:ext cx="7717500" cy="572700"/>
          </a:xfrm>
        </p:spPr>
        <p:txBody>
          <a:bodyPr/>
          <a:lstStyle/>
          <a:p>
            <a:r>
              <a:rPr lang="en-US" altLang="zh-CN" dirty="0">
                <a:latin typeface="Times New Roman" panose="02020603050405020304" pitchFamily="18" charset="0"/>
                <a:cs typeface="Times New Roman" panose="02020603050405020304" pitchFamily="18" charset="0"/>
              </a:rPr>
              <a:t>Top 10 most reviewed businesses</a:t>
            </a:r>
          </a:p>
        </p:txBody>
      </p:sp>
      <p:pic>
        <p:nvPicPr>
          <p:cNvPr id="6" name="Picture 5">
            <a:extLst>
              <a:ext uri="{FF2B5EF4-FFF2-40B4-BE49-F238E27FC236}">
                <a16:creationId xmlns:a16="http://schemas.microsoft.com/office/drawing/2014/main" id="{35E70393-CA82-72CC-9B07-A27F9D8EEEB6}"/>
              </a:ext>
            </a:extLst>
          </p:cNvPr>
          <p:cNvPicPr>
            <a:picLocks noChangeAspect="1"/>
          </p:cNvPicPr>
          <p:nvPr/>
        </p:nvPicPr>
        <p:blipFill>
          <a:blip r:embed="rId2"/>
          <a:stretch>
            <a:fillRect/>
          </a:stretch>
        </p:blipFill>
        <p:spPr>
          <a:xfrm>
            <a:off x="713225" y="1345581"/>
            <a:ext cx="8033986" cy="3020494"/>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WIzODlhMzcyZWE1MDhiZjM1ZjdlMjMzZjhiODk3MDM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German Coffee &amp; Cake Minitheme by Slidesgo">
  <a:themeElements>
    <a:clrScheme name="Simple Light">
      <a:dk1>
        <a:srgbClr val="16120C"/>
      </a:dk1>
      <a:lt1>
        <a:srgbClr val="5F2F17"/>
      </a:lt1>
      <a:dk2>
        <a:srgbClr val="F6E8D4"/>
      </a:dk2>
      <a:lt2>
        <a:srgbClr val="B14242"/>
      </a:lt2>
      <a:accent1>
        <a:srgbClr val="F6D190"/>
      </a:accent1>
      <a:accent2>
        <a:srgbClr val="FFFFFF"/>
      </a:accent2>
      <a:accent3>
        <a:srgbClr val="FFFFFF"/>
      </a:accent3>
      <a:accent4>
        <a:srgbClr val="FFFFFF"/>
      </a:accent4>
      <a:accent5>
        <a:srgbClr val="FFFFFF"/>
      </a:accent5>
      <a:accent6>
        <a:srgbClr val="FFFFFF"/>
      </a:accent6>
      <a:hlink>
        <a:srgbClr val="16120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1807</Words>
  <Application>Microsoft Office PowerPoint</Application>
  <PresentationFormat>On-screen Show (16:9)</PresentationFormat>
  <Paragraphs>105</Paragraphs>
  <Slides>19</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Times New Roman</vt:lpstr>
      <vt:lpstr>Amiri</vt:lpstr>
      <vt:lpstr>Recursive SemiBold</vt:lpstr>
      <vt:lpstr>Merriweather Light</vt:lpstr>
      <vt:lpstr>Recursive</vt:lpstr>
      <vt:lpstr>Lato</vt:lpstr>
      <vt:lpstr>Arial</vt:lpstr>
      <vt:lpstr>Vidaloka</vt:lpstr>
      <vt:lpstr>Recursive Black</vt:lpstr>
      <vt:lpstr>Josefin Sans</vt:lpstr>
      <vt:lpstr>German Coffee &amp; Cake Minitheme by Slidesgo</vt:lpstr>
      <vt:lpstr>Yelp Business Performance Analysis </vt:lpstr>
      <vt:lpstr>Contents</vt:lpstr>
      <vt:lpstr>Introduction</vt:lpstr>
      <vt:lpstr>Dataset</vt:lpstr>
      <vt:lpstr>Challenges</vt:lpstr>
      <vt:lpstr>Challenges</vt:lpstr>
      <vt:lpstr>Tools and Techniques used:</vt:lpstr>
      <vt:lpstr>Average Rating by Organization</vt:lpstr>
      <vt:lpstr>Top 10 most reviewed businesses</vt:lpstr>
      <vt:lpstr>Distribution of Yelp Businesses by Category</vt:lpstr>
      <vt:lpstr>Most reviewed categories</vt:lpstr>
      <vt:lpstr>Average Rating by Category</vt:lpstr>
      <vt:lpstr>Distribution of Ratings</vt:lpstr>
      <vt:lpstr>Top 20 organizations count by city</vt:lpstr>
      <vt:lpstr>Clustering Analysis</vt:lpstr>
      <vt:lpstr>Clustering Analysis</vt:lpstr>
      <vt:lpstr>Rating vs. Number of Reviews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Business Performance Analysis _x000d_Group Delta</dc:title>
  <dc:creator/>
  <cp:lastModifiedBy>Likhitha Varakala</cp:lastModifiedBy>
  <cp:revision>5</cp:revision>
  <dcterms:created xsi:type="dcterms:W3CDTF">2023-05-18T18:14:33Z</dcterms:created>
  <dcterms:modified xsi:type="dcterms:W3CDTF">2023-05-18T20:24:33Z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E779710FC9274D7798DF3D8418CC0C35_12</vt:lpwstr>
  </property>
  <property fmtid="{D5CDD505-2E9C-101B-9397-08002B2CF9AE}" pid="3" name="KSOProductBuildVer">
    <vt:lpwstr>2052-11.1.0.14309</vt:lpwstr>
  </property>
</Properties>
</file>