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BD110-A783-4B90-8F94-1E235F35A33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AU"/>
        </a:p>
      </dgm:t>
    </dgm:pt>
    <dgm:pt modelId="{01221DA8-74A0-4B15-82E5-56B29A28FCF8}">
      <dgm:prSet/>
      <dgm:spPr/>
      <dgm:t>
        <a:bodyPr/>
        <a:lstStyle/>
        <a:p>
          <a:r>
            <a:rPr lang="en-US"/>
            <a:t>Darwin’s public transportation lacks real-time tracking, causing uncertainty and inefficiency.</a:t>
          </a:r>
          <a:endParaRPr lang="en-AU"/>
        </a:p>
      </dgm:t>
    </dgm:pt>
    <dgm:pt modelId="{629E3D2A-85D7-466E-B001-E7258842E508}" type="parTrans" cxnId="{82B9376D-0836-4136-9F91-96588EB1B137}">
      <dgm:prSet/>
      <dgm:spPr/>
      <dgm:t>
        <a:bodyPr/>
        <a:lstStyle/>
        <a:p>
          <a:endParaRPr lang="en-AU"/>
        </a:p>
      </dgm:t>
    </dgm:pt>
    <dgm:pt modelId="{619F32A3-D5EE-4231-9B27-F81F3DEC7402}" type="sibTrans" cxnId="{82B9376D-0836-4136-9F91-96588EB1B137}">
      <dgm:prSet/>
      <dgm:spPr/>
      <dgm:t>
        <a:bodyPr/>
        <a:lstStyle/>
        <a:p>
          <a:endParaRPr lang="en-AU"/>
        </a:p>
      </dgm:t>
    </dgm:pt>
    <dgm:pt modelId="{0ED73F33-84A0-44AD-9636-995CFA326036}">
      <dgm:prSet/>
      <dgm:spPr/>
      <dgm:t>
        <a:bodyPr/>
        <a:lstStyle/>
        <a:p>
          <a:r>
            <a:rPr lang="en-US" dirty="0"/>
            <a:t>Commuters face unreliable schedules, missed updates, and ineffective route planning.</a:t>
          </a:r>
          <a:endParaRPr lang="en-AU" dirty="0"/>
        </a:p>
      </dgm:t>
    </dgm:pt>
    <dgm:pt modelId="{72D7C54B-FED4-4B82-B2D0-88033DE1B29E}" type="parTrans" cxnId="{E3182FA4-7568-4443-9A07-7C21DA778EEF}">
      <dgm:prSet/>
      <dgm:spPr/>
      <dgm:t>
        <a:bodyPr/>
        <a:lstStyle/>
        <a:p>
          <a:endParaRPr lang="en-AU"/>
        </a:p>
      </dgm:t>
    </dgm:pt>
    <dgm:pt modelId="{3A14F01D-DC41-4EFC-A90F-6F4EDDE2B4E0}" type="sibTrans" cxnId="{E3182FA4-7568-4443-9A07-7C21DA778EEF}">
      <dgm:prSet/>
      <dgm:spPr/>
      <dgm:t>
        <a:bodyPr/>
        <a:lstStyle/>
        <a:p>
          <a:endParaRPr lang="en-AU"/>
        </a:p>
      </dgm:t>
    </dgm:pt>
    <dgm:pt modelId="{21269CFF-E746-488C-98D8-DFB6004122CD}">
      <dgm:prSet/>
      <dgm:spPr/>
      <dgm:t>
        <a:bodyPr/>
        <a:lstStyle/>
        <a:p>
          <a:r>
            <a:rPr lang="en-US"/>
            <a:t>Leads to frustration, inefficiency, and dependency on private vehicles.</a:t>
          </a:r>
          <a:endParaRPr lang="en-AU"/>
        </a:p>
      </dgm:t>
    </dgm:pt>
    <dgm:pt modelId="{44CD20E2-D639-459C-A7AA-F1B178DDC949}" type="parTrans" cxnId="{5184B5B6-73FF-4EE8-9FF0-D8439A60AFB0}">
      <dgm:prSet/>
      <dgm:spPr/>
      <dgm:t>
        <a:bodyPr/>
        <a:lstStyle/>
        <a:p>
          <a:endParaRPr lang="en-AU"/>
        </a:p>
      </dgm:t>
    </dgm:pt>
    <dgm:pt modelId="{79C33A4D-5DBD-44B5-B165-6FA255BD819C}" type="sibTrans" cxnId="{5184B5B6-73FF-4EE8-9FF0-D8439A60AFB0}">
      <dgm:prSet/>
      <dgm:spPr/>
      <dgm:t>
        <a:bodyPr/>
        <a:lstStyle/>
        <a:p>
          <a:endParaRPr lang="en-AU"/>
        </a:p>
      </dgm:t>
    </dgm:pt>
    <dgm:pt modelId="{E625368C-0F22-4EC0-B5F0-BD669371E4C4}" type="pres">
      <dgm:prSet presAssocID="{E40BD110-A783-4B90-8F94-1E235F35A3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2945EC-8874-451C-B4AF-228D9B52EFAF}" type="pres">
      <dgm:prSet presAssocID="{01221DA8-74A0-4B15-82E5-56B29A28FCF8}" presName="hierRoot1" presStyleCnt="0"/>
      <dgm:spPr/>
    </dgm:pt>
    <dgm:pt modelId="{B5DF40B2-386F-416E-A2F2-2703F8F9D182}" type="pres">
      <dgm:prSet presAssocID="{01221DA8-74A0-4B15-82E5-56B29A28FCF8}" presName="composite" presStyleCnt="0"/>
      <dgm:spPr/>
    </dgm:pt>
    <dgm:pt modelId="{BFE4D934-C6F7-4249-9DCB-6FBA64DFE3E1}" type="pres">
      <dgm:prSet presAssocID="{01221DA8-74A0-4B15-82E5-56B29A28FCF8}" presName="background" presStyleLbl="node0" presStyleIdx="0" presStyleCnt="3"/>
      <dgm:spPr/>
    </dgm:pt>
    <dgm:pt modelId="{2AD87C13-A00C-4CA6-BADE-1655DBE35798}" type="pres">
      <dgm:prSet presAssocID="{01221DA8-74A0-4B15-82E5-56B29A28FCF8}" presName="text" presStyleLbl="fgAcc0" presStyleIdx="0" presStyleCnt="3">
        <dgm:presLayoutVars>
          <dgm:chPref val="3"/>
        </dgm:presLayoutVars>
      </dgm:prSet>
      <dgm:spPr/>
    </dgm:pt>
    <dgm:pt modelId="{5A74FAB4-C920-4C50-90B3-16A15B3E1B35}" type="pres">
      <dgm:prSet presAssocID="{01221DA8-74A0-4B15-82E5-56B29A28FCF8}" presName="hierChild2" presStyleCnt="0"/>
      <dgm:spPr/>
    </dgm:pt>
    <dgm:pt modelId="{FA805F3A-B834-4D17-A98A-64561358DD34}" type="pres">
      <dgm:prSet presAssocID="{0ED73F33-84A0-44AD-9636-995CFA326036}" presName="hierRoot1" presStyleCnt="0"/>
      <dgm:spPr/>
    </dgm:pt>
    <dgm:pt modelId="{7F4C0C60-D477-4ECA-AC27-10CA987025E9}" type="pres">
      <dgm:prSet presAssocID="{0ED73F33-84A0-44AD-9636-995CFA326036}" presName="composite" presStyleCnt="0"/>
      <dgm:spPr/>
    </dgm:pt>
    <dgm:pt modelId="{CA610165-B858-4801-9447-E3B0AD79B20C}" type="pres">
      <dgm:prSet presAssocID="{0ED73F33-84A0-44AD-9636-995CFA326036}" presName="background" presStyleLbl="node0" presStyleIdx="1" presStyleCnt="3"/>
      <dgm:spPr/>
    </dgm:pt>
    <dgm:pt modelId="{55E1C622-118A-4C49-B62F-2B42539CCAC0}" type="pres">
      <dgm:prSet presAssocID="{0ED73F33-84A0-44AD-9636-995CFA326036}" presName="text" presStyleLbl="fgAcc0" presStyleIdx="1" presStyleCnt="3">
        <dgm:presLayoutVars>
          <dgm:chPref val="3"/>
        </dgm:presLayoutVars>
      </dgm:prSet>
      <dgm:spPr/>
    </dgm:pt>
    <dgm:pt modelId="{B8786721-D7F8-4C5B-AF58-BC674BF836E1}" type="pres">
      <dgm:prSet presAssocID="{0ED73F33-84A0-44AD-9636-995CFA326036}" presName="hierChild2" presStyleCnt="0"/>
      <dgm:spPr/>
    </dgm:pt>
    <dgm:pt modelId="{4EE9BF18-D9AA-4B92-B5CF-44235BAA8DB0}" type="pres">
      <dgm:prSet presAssocID="{21269CFF-E746-488C-98D8-DFB6004122CD}" presName="hierRoot1" presStyleCnt="0"/>
      <dgm:spPr/>
    </dgm:pt>
    <dgm:pt modelId="{A8077AF4-93A9-4261-A890-7E3D05A54FBE}" type="pres">
      <dgm:prSet presAssocID="{21269CFF-E746-488C-98D8-DFB6004122CD}" presName="composite" presStyleCnt="0"/>
      <dgm:spPr/>
    </dgm:pt>
    <dgm:pt modelId="{7DE226A1-2B2D-4232-B5A1-1E247C36C3DD}" type="pres">
      <dgm:prSet presAssocID="{21269CFF-E746-488C-98D8-DFB6004122CD}" presName="background" presStyleLbl="node0" presStyleIdx="2" presStyleCnt="3"/>
      <dgm:spPr/>
    </dgm:pt>
    <dgm:pt modelId="{8A950E91-BBCA-4541-B200-5D163C7EFEEC}" type="pres">
      <dgm:prSet presAssocID="{21269CFF-E746-488C-98D8-DFB6004122CD}" presName="text" presStyleLbl="fgAcc0" presStyleIdx="2" presStyleCnt="3">
        <dgm:presLayoutVars>
          <dgm:chPref val="3"/>
        </dgm:presLayoutVars>
      </dgm:prSet>
      <dgm:spPr/>
    </dgm:pt>
    <dgm:pt modelId="{3A6CC9D9-744C-44C2-BCF8-67457C8273AD}" type="pres">
      <dgm:prSet presAssocID="{21269CFF-E746-488C-98D8-DFB6004122CD}" presName="hierChild2" presStyleCnt="0"/>
      <dgm:spPr/>
    </dgm:pt>
  </dgm:ptLst>
  <dgm:cxnLst>
    <dgm:cxn modelId="{EA2A192A-7535-4CC6-AB7C-6B9E6CD3BB7B}" type="presOf" srcId="{01221DA8-74A0-4B15-82E5-56B29A28FCF8}" destId="{2AD87C13-A00C-4CA6-BADE-1655DBE35798}" srcOrd="0" destOrd="0" presId="urn:microsoft.com/office/officeart/2005/8/layout/hierarchy1"/>
    <dgm:cxn modelId="{25D6A72A-EB96-416A-8BD7-9DE9D966823E}" type="presOf" srcId="{E40BD110-A783-4B90-8F94-1E235F35A336}" destId="{E625368C-0F22-4EC0-B5F0-BD669371E4C4}" srcOrd="0" destOrd="0" presId="urn:microsoft.com/office/officeart/2005/8/layout/hierarchy1"/>
    <dgm:cxn modelId="{316AEC5D-52F5-4A82-BEBF-F299135CE181}" type="presOf" srcId="{0ED73F33-84A0-44AD-9636-995CFA326036}" destId="{55E1C622-118A-4C49-B62F-2B42539CCAC0}" srcOrd="0" destOrd="0" presId="urn:microsoft.com/office/officeart/2005/8/layout/hierarchy1"/>
    <dgm:cxn modelId="{82B9376D-0836-4136-9F91-96588EB1B137}" srcId="{E40BD110-A783-4B90-8F94-1E235F35A336}" destId="{01221DA8-74A0-4B15-82E5-56B29A28FCF8}" srcOrd="0" destOrd="0" parTransId="{629E3D2A-85D7-466E-B001-E7258842E508}" sibTransId="{619F32A3-D5EE-4231-9B27-F81F3DEC7402}"/>
    <dgm:cxn modelId="{E3182FA4-7568-4443-9A07-7C21DA778EEF}" srcId="{E40BD110-A783-4B90-8F94-1E235F35A336}" destId="{0ED73F33-84A0-44AD-9636-995CFA326036}" srcOrd="1" destOrd="0" parTransId="{72D7C54B-FED4-4B82-B2D0-88033DE1B29E}" sibTransId="{3A14F01D-DC41-4EFC-A90F-6F4EDDE2B4E0}"/>
    <dgm:cxn modelId="{5184B5B6-73FF-4EE8-9FF0-D8439A60AFB0}" srcId="{E40BD110-A783-4B90-8F94-1E235F35A336}" destId="{21269CFF-E746-488C-98D8-DFB6004122CD}" srcOrd="2" destOrd="0" parTransId="{44CD20E2-D639-459C-A7AA-F1B178DDC949}" sibTransId="{79C33A4D-5DBD-44B5-B165-6FA255BD819C}"/>
    <dgm:cxn modelId="{B1B9E5F3-ECEB-4402-86FC-E3A3BD2F509C}" type="presOf" srcId="{21269CFF-E746-488C-98D8-DFB6004122CD}" destId="{8A950E91-BBCA-4541-B200-5D163C7EFEEC}" srcOrd="0" destOrd="0" presId="urn:microsoft.com/office/officeart/2005/8/layout/hierarchy1"/>
    <dgm:cxn modelId="{BEE73989-8FEE-40D2-A5A4-479A20B8632D}" type="presParOf" srcId="{E625368C-0F22-4EC0-B5F0-BD669371E4C4}" destId="{512945EC-8874-451C-B4AF-228D9B52EFAF}" srcOrd="0" destOrd="0" presId="urn:microsoft.com/office/officeart/2005/8/layout/hierarchy1"/>
    <dgm:cxn modelId="{A996164A-4CFD-4BFD-9E8D-8AADFFEC5C40}" type="presParOf" srcId="{512945EC-8874-451C-B4AF-228D9B52EFAF}" destId="{B5DF40B2-386F-416E-A2F2-2703F8F9D182}" srcOrd="0" destOrd="0" presId="urn:microsoft.com/office/officeart/2005/8/layout/hierarchy1"/>
    <dgm:cxn modelId="{B23DBF8D-CC86-4465-B892-8F23E5CBFA5F}" type="presParOf" srcId="{B5DF40B2-386F-416E-A2F2-2703F8F9D182}" destId="{BFE4D934-C6F7-4249-9DCB-6FBA64DFE3E1}" srcOrd="0" destOrd="0" presId="urn:microsoft.com/office/officeart/2005/8/layout/hierarchy1"/>
    <dgm:cxn modelId="{100C36FA-D4D2-46BE-9F9E-92549D9FFD34}" type="presParOf" srcId="{B5DF40B2-386F-416E-A2F2-2703F8F9D182}" destId="{2AD87C13-A00C-4CA6-BADE-1655DBE35798}" srcOrd="1" destOrd="0" presId="urn:microsoft.com/office/officeart/2005/8/layout/hierarchy1"/>
    <dgm:cxn modelId="{0FC126D6-DB0B-4486-A821-623B77BD1297}" type="presParOf" srcId="{512945EC-8874-451C-B4AF-228D9B52EFAF}" destId="{5A74FAB4-C920-4C50-90B3-16A15B3E1B35}" srcOrd="1" destOrd="0" presId="urn:microsoft.com/office/officeart/2005/8/layout/hierarchy1"/>
    <dgm:cxn modelId="{C50351D4-23E5-4A18-8C73-E3110B0ECBE4}" type="presParOf" srcId="{E625368C-0F22-4EC0-B5F0-BD669371E4C4}" destId="{FA805F3A-B834-4D17-A98A-64561358DD34}" srcOrd="1" destOrd="0" presId="urn:microsoft.com/office/officeart/2005/8/layout/hierarchy1"/>
    <dgm:cxn modelId="{BB0F0706-D9A5-444F-AA9D-159F006E85F3}" type="presParOf" srcId="{FA805F3A-B834-4D17-A98A-64561358DD34}" destId="{7F4C0C60-D477-4ECA-AC27-10CA987025E9}" srcOrd="0" destOrd="0" presId="urn:microsoft.com/office/officeart/2005/8/layout/hierarchy1"/>
    <dgm:cxn modelId="{2B495BF1-6567-4888-B71C-1EA0319ECC9D}" type="presParOf" srcId="{7F4C0C60-D477-4ECA-AC27-10CA987025E9}" destId="{CA610165-B858-4801-9447-E3B0AD79B20C}" srcOrd="0" destOrd="0" presId="urn:microsoft.com/office/officeart/2005/8/layout/hierarchy1"/>
    <dgm:cxn modelId="{59FA306E-FF2A-4BB2-8417-9790AA74980F}" type="presParOf" srcId="{7F4C0C60-D477-4ECA-AC27-10CA987025E9}" destId="{55E1C622-118A-4C49-B62F-2B42539CCAC0}" srcOrd="1" destOrd="0" presId="urn:microsoft.com/office/officeart/2005/8/layout/hierarchy1"/>
    <dgm:cxn modelId="{BC950AAA-CD29-4EC9-A48B-49C296C4ABCD}" type="presParOf" srcId="{FA805F3A-B834-4D17-A98A-64561358DD34}" destId="{B8786721-D7F8-4C5B-AF58-BC674BF836E1}" srcOrd="1" destOrd="0" presId="urn:microsoft.com/office/officeart/2005/8/layout/hierarchy1"/>
    <dgm:cxn modelId="{51D5226D-CDA1-4D18-872F-6D79224A67FE}" type="presParOf" srcId="{E625368C-0F22-4EC0-B5F0-BD669371E4C4}" destId="{4EE9BF18-D9AA-4B92-B5CF-44235BAA8DB0}" srcOrd="2" destOrd="0" presId="urn:microsoft.com/office/officeart/2005/8/layout/hierarchy1"/>
    <dgm:cxn modelId="{36853EF8-78CB-49D1-9BB5-91B7067EBEAC}" type="presParOf" srcId="{4EE9BF18-D9AA-4B92-B5CF-44235BAA8DB0}" destId="{A8077AF4-93A9-4261-A890-7E3D05A54FBE}" srcOrd="0" destOrd="0" presId="urn:microsoft.com/office/officeart/2005/8/layout/hierarchy1"/>
    <dgm:cxn modelId="{643598DB-B387-47AC-8597-FE399501A5AA}" type="presParOf" srcId="{A8077AF4-93A9-4261-A890-7E3D05A54FBE}" destId="{7DE226A1-2B2D-4232-B5A1-1E247C36C3DD}" srcOrd="0" destOrd="0" presId="urn:microsoft.com/office/officeart/2005/8/layout/hierarchy1"/>
    <dgm:cxn modelId="{3B6D1410-FA2F-4956-B205-7640B14256D8}" type="presParOf" srcId="{A8077AF4-93A9-4261-A890-7E3D05A54FBE}" destId="{8A950E91-BBCA-4541-B200-5D163C7EFEEC}" srcOrd="1" destOrd="0" presId="urn:microsoft.com/office/officeart/2005/8/layout/hierarchy1"/>
    <dgm:cxn modelId="{5DFE8AB6-A4EE-4943-8067-07A30D58127B}" type="presParOf" srcId="{4EE9BF18-D9AA-4B92-B5CF-44235BAA8DB0}" destId="{3A6CC9D9-744C-44C2-BCF8-67457C8273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7D47B-3A82-4C3D-B8D3-BF92815E193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E0401-33D6-468D-899B-3195771408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tracking of buses and public transport.</a:t>
          </a:r>
        </a:p>
      </dgm:t>
    </dgm:pt>
    <dgm:pt modelId="{9998C607-0F3C-4FC5-B16E-561B18DB0957}" type="parTrans" cxnId="{5701FBA4-77F0-4C37-BC3A-969D5D2FB1D2}">
      <dgm:prSet/>
      <dgm:spPr/>
      <dgm:t>
        <a:bodyPr/>
        <a:lstStyle/>
        <a:p>
          <a:endParaRPr lang="en-US"/>
        </a:p>
      </dgm:t>
    </dgm:pt>
    <dgm:pt modelId="{0B43CD42-4756-4CC4-B3D5-52FE59C7F981}" type="sibTrans" cxnId="{5701FBA4-77F0-4C37-BC3A-969D5D2FB1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FC631E-D8D0-4AD9-BBF7-679E7AD109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Smart route planning and schedules.</a:t>
          </a:r>
        </a:p>
      </dgm:t>
    </dgm:pt>
    <dgm:pt modelId="{AA08E0A0-AE56-4547-BC6E-06372C5F002C}" type="parTrans" cxnId="{7418F839-1521-4033-8361-60B9C5F2EA1D}">
      <dgm:prSet/>
      <dgm:spPr/>
      <dgm:t>
        <a:bodyPr/>
        <a:lstStyle/>
        <a:p>
          <a:endParaRPr lang="en-US"/>
        </a:p>
      </dgm:t>
    </dgm:pt>
    <dgm:pt modelId="{CEF96D21-5672-4A80-A22D-A099F7C970CC}" type="sibTrans" cxnId="{7418F839-1521-4033-8361-60B9C5F2EA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9A9547-5615-41DC-BC34-CEE501DBDDA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Proactive notifications on delays or route changes.</a:t>
          </a:r>
          <a:endParaRPr lang="en-US"/>
        </a:p>
      </dgm:t>
    </dgm:pt>
    <dgm:pt modelId="{CB224F35-CEF9-4C82-A94F-C30ED7C7AA3A}" type="parTrans" cxnId="{DB04E9BF-C4C7-4957-AC63-BFF3A86636B7}">
      <dgm:prSet/>
      <dgm:spPr/>
      <dgm:t>
        <a:bodyPr/>
        <a:lstStyle/>
        <a:p>
          <a:endParaRPr lang="en-US"/>
        </a:p>
      </dgm:t>
    </dgm:pt>
    <dgm:pt modelId="{2D89F251-B98A-4319-B5D0-502D43052A0B}" type="sibTrans" cxnId="{DB04E9BF-C4C7-4957-AC63-BFF3A86636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0E104E-7316-4869-BEBF-D8C53C4F7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with Google Maps for ease of use.</a:t>
          </a:r>
        </a:p>
      </dgm:t>
    </dgm:pt>
    <dgm:pt modelId="{6AE8006D-11D1-437A-B5E9-1B2CAA0B55A1}" type="parTrans" cxnId="{BD3BB250-8576-40BD-99C9-E0CC14411582}">
      <dgm:prSet/>
      <dgm:spPr/>
      <dgm:t>
        <a:bodyPr/>
        <a:lstStyle/>
        <a:p>
          <a:endParaRPr lang="en-US"/>
        </a:p>
      </dgm:t>
    </dgm:pt>
    <dgm:pt modelId="{6C1EA80E-DCAB-46BF-8535-D7CDA9F7A305}" type="sibTrans" cxnId="{BD3BB250-8576-40BD-99C9-E0CC14411582}">
      <dgm:prSet/>
      <dgm:spPr/>
      <dgm:t>
        <a:bodyPr/>
        <a:lstStyle/>
        <a:p>
          <a:endParaRPr lang="en-US"/>
        </a:p>
      </dgm:t>
    </dgm:pt>
    <dgm:pt modelId="{098E89B8-DAD6-4079-B337-130CB04C9964}" type="pres">
      <dgm:prSet presAssocID="{4B67D47B-3A82-4C3D-B8D3-BF92815E193B}" presName="root" presStyleCnt="0">
        <dgm:presLayoutVars>
          <dgm:dir/>
          <dgm:resizeHandles val="exact"/>
        </dgm:presLayoutVars>
      </dgm:prSet>
      <dgm:spPr/>
    </dgm:pt>
    <dgm:pt modelId="{EFA00A6E-D40B-4E8F-AD87-592E33DD4183}" type="pres">
      <dgm:prSet presAssocID="{4B67D47B-3A82-4C3D-B8D3-BF92815E193B}" presName="container" presStyleCnt="0">
        <dgm:presLayoutVars>
          <dgm:dir/>
          <dgm:resizeHandles val="exact"/>
        </dgm:presLayoutVars>
      </dgm:prSet>
      <dgm:spPr/>
    </dgm:pt>
    <dgm:pt modelId="{056D0557-0FAB-4EF5-BAF4-7E0AE4D6B390}" type="pres">
      <dgm:prSet presAssocID="{88FE0401-33D6-468D-899B-31957714081D}" presName="compNode" presStyleCnt="0"/>
      <dgm:spPr/>
    </dgm:pt>
    <dgm:pt modelId="{7DCB06A1-96B4-4E85-BC69-F135EF1912DB}" type="pres">
      <dgm:prSet presAssocID="{88FE0401-33D6-468D-899B-31957714081D}" presName="iconBgRect" presStyleLbl="bgShp" presStyleIdx="0" presStyleCnt="4"/>
      <dgm:spPr/>
    </dgm:pt>
    <dgm:pt modelId="{3C604377-437C-4BF1-B141-E45976023099}" type="pres">
      <dgm:prSet presAssocID="{88FE0401-33D6-468D-899B-3195771408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4B6BDFD2-D4E6-4426-B184-8F703972720A}" type="pres">
      <dgm:prSet presAssocID="{88FE0401-33D6-468D-899B-31957714081D}" presName="spaceRect" presStyleCnt="0"/>
      <dgm:spPr/>
    </dgm:pt>
    <dgm:pt modelId="{E58F194B-CFED-4B6D-B1A9-844D5BA03DDF}" type="pres">
      <dgm:prSet presAssocID="{88FE0401-33D6-468D-899B-31957714081D}" presName="textRect" presStyleLbl="revTx" presStyleIdx="0" presStyleCnt="4">
        <dgm:presLayoutVars>
          <dgm:chMax val="1"/>
          <dgm:chPref val="1"/>
        </dgm:presLayoutVars>
      </dgm:prSet>
      <dgm:spPr/>
    </dgm:pt>
    <dgm:pt modelId="{4187E485-83AB-4205-B052-3D27BF17EF0F}" type="pres">
      <dgm:prSet presAssocID="{0B43CD42-4756-4CC4-B3D5-52FE59C7F981}" presName="sibTrans" presStyleLbl="sibTrans2D1" presStyleIdx="0" presStyleCnt="0"/>
      <dgm:spPr/>
    </dgm:pt>
    <dgm:pt modelId="{84CC61BA-0A76-4D57-BA6C-C9E9FA7F9288}" type="pres">
      <dgm:prSet presAssocID="{CBFC631E-D8D0-4AD9-BBF7-679E7AD1098B}" presName="compNode" presStyleCnt="0"/>
      <dgm:spPr/>
    </dgm:pt>
    <dgm:pt modelId="{A333B13C-D191-43F5-A0E3-82C0BB0F969D}" type="pres">
      <dgm:prSet presAssocID="{CBFC631E-D8D0-4AD9-BBF7-679E7AD1098B}" presName="iconBgRect" presStyleLbl="bgShp" presStyleIdx="1" presStyleCnt="4"/>
      <dgm:spPr/>
    </dgm:pt>
    <dgm:pt modelId="{994BEC2C-596A-4324-9080-34454B30BDB5}" type="pres">
      <dgm:prSet presAssocID="{CBFC631E-D8D0-4AD9-BBF7-679E7AD109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16A7BAD-7F5E-4168-99A9-ED81B321FE4D}" type="pres">
      <dgm:prSet presAssocID="{CBFC631E-D8D0-4AD9-BBF7-679E7AD1098B}" presName="spaceRect" presStyleCnt="0"/>
      <dgm:spPr/>
    </dgm:pt>
    <dgm:pt modelId="{DF5CBD7A-C955-45BC-8421-5837EB877997}" type="pres">
      <dgm:prSet presAssocID="{CBFC631E-D8D0-4AD9-BBF7-679E7AD1098B}" presName="textRect" presStyleLbl="revTx" presStyleIdx="1" presStyleCnt="4">
        <dgm:presLayoutVars>
          <dgm:chMax val="1"/>
          <dgm:chPref val="1"/>
        </dgm:presLayoutVars>
      </dgm:prSet>
      <dgm:spPr/>
    </dgm:pt>
    <dgm:pt modelId="{81AE9952-1AA5-42DD-B0DA-33776965A7A1}" type="pres">
      <dgm:prSet presAssocID="{CEF96D21-5672-4A80-A22D-A099F7C970CC}" presName="sibTrans" presStyleLbl="sibTrans2D1" presStyleIdx="0" presStyleCnt="0"/>
      <dgm:spPr/>
    </dgm:pt>
    <dgm:pt modelId="{75EF47D9-2732-4AA7-8356-C4296C85CBF2}" type="pres">
      <dgm:prSet presAssocID="{8B9A9547-5615-41DC-BC34-CEE501DBDDA2}" presName="compNode" presStyleCnt="0"/>
      <dgm:spPr/>
    </dgm:pt>
    <dgm:pt modelId="{99D6ACC4-484F-4734-A05D-0F8B8DE1A369}" type="pres">
      <dgm:prSet presAssocID="{8B9A9547-5615-41DC-BC34-CEE501DBDDA2}" presName="iconBgRect" presStyleLbl="bgShp" presStyleIdx="2" presStyleCnt="4"/>
      <dgm:spPr/>
    </dgm:pt>
    <dgm:pt modelId="{FAD3011C-07EC-47C9-8D7B-FCF28F28BF6E}" type="pres">
      <dgm:prSet presAssocID="{8B9A9547-5615-41DC-BC34-CEE501DBDD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DCB5F4A-7B52-4623-AA98-7F8E9CA1B014}" type="pres">
      <dgm:prSet presAssocID="{8B9A9547-5615-41DC-BC34-CEE501DBDDA2}" presName="spaceRect" presStyleCnt="0"/>
      <dgm:spPr/>
    </dgm:pt>
    <dgm:pt modelId="{83E4C2EF-0EEC-426D-A512-1F059A243106}" type="pres">
      <dgm:prSet presAssocID="{8B9A9547-5615-41DC-BC34-CEE501DBDDA2}" presName="textRect" presStyleLbl="revTx" presStyleIdx="2" presStyleCnt="4">
        <dgm:presLayoutVars>
          <dgm:chMax val="1"/>
          <dgm:chPref val="1"/>
        </dgm:presLayoutVars>
      </dgm:prSet>
      <dgm:spPr/>
    </dgm:pt>
    <dgm:pt modelId="{3E6EECFA-6DF2-45F4-8A7A-A1E3E0118690}" type="pres">
      <dgm:prSet presAssocID="{2D89F251-B98A-4319-B5D0-502D43052A0B}" presName="sibTrans" presStyleLbl="sibTrans2D1" presStyleIdx="0" presStyleCnt="0"/>
      <dgm:spPr/>
    </dgm:pt>
    <dgm:pt modelId="{41B68EFF-B304-4B71-A40B-0ED00EDC5CA1}" type="pres">
      <dgm:prSet presAssocID="{370E104E-7316-4869-BEBF-D8C53C4F756B}" presName="compNode" presStyleCnt="0"/>
      <dgm:spPr/>
    </dgm:pt>
    <dgm:pt modelId="{E23459F3-A54F-4A9D-8882-B0DA4E3CFEEB}" type="pres">
      <dgm:prSet presAssocID="{370E104E-7316-4869-BEBF-D8C53C4F756B}" presName="iconBgRect" presStyleLbl="bgShp" presStyleIdx="3" presStyleCnt="4"/>
      <dgm:spPr/>
    </dgm:pt>
    <dgm:pt modelId="{92EAE10D-ED5E-4C8B-94C0-74DC63B4E35C}" type="pres">
      <dgm:prSet presAssocID="{370E104E-7316-4869-BEBF-D8C53C4F75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98F3054-23CE-4F5E-A0C8-9B404F93307C}" type="pres">
      <dgm:prSet presAssocID="{370E104E-7316-4869-BEBF-D8C53C4F756B}" presName="spaceRect" presStyleCnt="0"/>
      <dgm:spPr/>
    </dgm:pt>
    <dgm:pt modelId="{36A25208-9F22-45B9-AB05-BF4BF34252F2}" type="pres">
      <dgm:prSet presAssocID="{370E104E-7316-4869-BEBF-D8C53C4F756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134A12-1B0B-4746-B2E9-4E7BC4BCF3B6}" type="presOf" srcId="{0B43CD42-4756-4CC4-B3D5-52FE59C7F981}" destId="{4187E485-83AB-4205-B052-3D27BF17EF0F}" srcOrd="0" destOrd="0" presId="urn:microsoft.com/office/officeart/2018/2/layout/IconCircleList"/>
    <dgm:cxn modelId="{38184A22-78B7-43D4-AB54-E3C9CA6BFAAE}" type="presOf" srcId="{4B67D47B-3A82-4C3D-B8D3-BF92815E193B}" destId="{098E89B8-DAD6-4079-B337-130CB04C9964}" srcOrd="0" destOrd="0" presId="urn:microsoft.com/office/officeart/2018/2/layout/IconCircleList"/>
    <dgm:cxn modelId="{09D63635-FF5B-4456-A003-BC92F04F9A7E}" type="presOf" srcId="{CEF96D21-5672-4A80-A22D-A099F7C970CC}" destId="{81AE9952-1AA5-42DD-B0DA-33776965A7A1}" srcOrd="0" destOrd="0" presId="urn:microsoft.com/office/officeart/2018/2/layout/IconCircleList"/>
    <dgm:cxn modelId="{7418F839-1521-4033-8361-60B9C5F2EA1D}" srcId="{4B67D47B-3A82-4C3D-B8D3-BF92815E193B}" destId="{CBFC631E-D8D0-4AD9-BBF7-679E7AD1098B}" srcOrd="1" destOrd="0" parTransId="{AA08E0A0-AE56-4547-BC6E-06372C5F002C}" sibTransId="{CEF96D21-5672-4A80-A22D-A099F7C970CC}"/>
    <dgm:cxn modelId="{BD3BB250-8576-40BD-99C9-E0CC14411582}" srcId="{4B67D47B-3A82-4C3D-B8D3-BF92815E193B}" destId="{370E104E-7316-4869-BEBF-D8C53C4F756B}" srcOrd="3" destOrd="0" parTransId="{6AE8006D-11D1-437A-B5E9-1B2CAA0B55A1}" sibTransId="{6C1EA80E-DCAB-46BF-8535-D7CDA9F7A305}"/>
    <dgm:cxn modelId="{E5B04688-5486-4E2C-915C-994DF4D7539F}" type="presOf" srcId="{2D89F251-B98A-4319-B5D0-502D43052A0B}" destId="{3E6EECFA-6DF2-45F4-8A7A-A1E3E0118690}" srcOrd="0" destOrd="0" presId="urn:microsoft.com/office/officeart/2018/2/layout/IconCircleList"/>
    <dgm:cxn modelId="{7975AD9A-8BFA-42DC-877C-928621FC2157}" type="presOf" srcId="{88FE0401-33D6-468D-899B-31957714081D}" destId="{E58F194B-CFED-4B6D-B1A9-844D5BA03DDF}" srcOrd="0" destOrd="0" presId="urn:microsoft.com/office/officeart/2018/2/layout/IconCircleList"/>
    <dgm:cxn modelId="{7B3E17A2-075C-4D87-BA70-4A418B2BD79D}" type="presOf" srcId="{8B9A9547-5615-41DC-BC34-CEE501DBDDA2}" destId="{83E4C2EF-0EEC-426D-A512-1F059A243106}" srcOrd="0" destOrd="0" presId="urn:microsoft.com/office/officeart/2018/2/layout/IconCircleList"/>
    <dgm:cxn modelId="{5701FBA4-77F0-4C37-BC3A-969D5D2FB1D2}" srcId="{4B67D47B-3A82-4C3D-B8D3-BF92815E193B}" destId="{88FE0401-33D6-468D-899B-31957714081D}" srcOrd="0" destOrd="0" parTransId="{9998C607-0F3C-4FC5-B16E-561B18DB0957}" sibTransId="{0B43CD42-4756-4CC4-B3D5-52FE59C7F981}"/>
    <dgm:cxn modelId="{DB04E9BF-C4C7-4957-AC63-BFF3A86636B7}" srcId="{4B67D47B-3A82-4C3D-B8D3-BF92815E193B}" destId="{8B9A9547-5615-41DC-BC34-CEE501DBDDA2}" srcOrd="2" destOrd="0" parTransId="{CB224F35-CEF9-4C82-A94F-C30ED7C7AA3A}" sibTransId="{2D89F251-B98A-4319-B5D0-502D43052A0B}"/>
    <dgm:cxn modelId="{FDE749CB-A43D-46EB-9D44-527EE1559752}" type="presOf" srcId="{370E104E-7316-4869-BEBF-D8C53C4F756B}" destId="{36A25208-9F22-45B9-AB05-BF4BF34252F2}" srcOrd="0" destOrd="0" presId="urn:microsoft.com/office/officeart/2018/2/layout/IconCircleList"/>
    <dgm:cxn modelId="{A4765FF4-5308-4D3F-A734-A6C991A029BE}" type="presOf" srcId="{CBFC631E-D8D0-4AD9-BBF7-679E7AD1098B}" destId="{DF5CBD7A-C955-45BC-8421-5837EB877997}" srcOrd="0" destOrd="0" presId="urn:microsoft.com/office/officeart/2018/2/layout/IconCircleList"/>
    <dgm:cxn modelId="{C9EB5C9F-9C64-47E5-9F34-43C83F67C17A}" type="presParOf" srcId="{098E89B8-DAD6-4079-B337-130CB04C9964}" destId="{EFA00A6E-D40B-4E8F-AD87-592E33DD4183}" srcOrd="0" destOrd="0" presId="urn:microsoft.com/office/officeart/2018/2/layout/IconCircleList"/>
    <dgm:cxn modelId="{69AA7873-28EB-4365-99F2-A4BFF48A864B}" type="presParOf" srcId="{EFA00A6E-D40B-4E8F-AD87-592E33DD4183}" destId="{056D0557-0FAB-4EF5-BAF4-7E0AE4D6B390}" srcOrd="0" destOrd="0" presId="urn:microsoft.com/office/officeart/2018/2/layout/IconCircleList"/>
    <dgm:cxn modelId="{C7B2E44D-9EB2-4457-BA45-056E7C56B61F}" type="presParOf" srcId="{056D0557-0FAB-4EF5-BAF4-7E0AE4D6B390}" destId="{7DCB06A1-96B4-4E85-BC69-F135EF1912DB}" srcOrd="0" destOrd="0" presId="urn:microsoft.com/office/officeart/2018/2/layout/IconCircleList"/>
    <dgm:cxn modelId="{8BDE6084-7238-4743-A812-6172D5CAA48B}" type="presParOf" srcId="{056D0557-0FAB-4EF5-BAF4-7E0AE4D6B390}" destId="{3C604377-437C-4BF1-B141-E45976023099}" srcOrd="1" destOrd="0" presId="urn:microsoft.com/office/officeart/2018/2/layout/IconCircleList"/>
    <dgm:cxn modelId="{BD16BF73-7E72-4C17-8135-706EFB23D416}" type="presParOf" srcId="{056D0557-0FAB-4EF5-BAF4-7E0AE4D6B390}" destId="{4B6BDFD2-D4E6-4426-B184-8F703972720A}" srcOrd="2" destOrd="0" presId="urn:microsoft.com/office/officeart/2018/2/layout/IconCircleList"/>
    <dgm:cxn modelId="{9DAA9967-3E36-4DFA-98EA-7FAED74A1DCC}" type="presParOf" srcId="{056D0557-0FAB-4EF5-BAF4-7E0AE4D6B390}" destId="{E58F194B-CFED-4B6D-B1A9-844D5BA03DDF}" srcOrd="3" destOrd="0" presId="urn:microsoft.com/office/officeart/2018/2/layout/IconCircleList"/>
    <dgm:cxn modelId="{1045AC13-855A-4E6F-88DC-3823659F3754}" type="presParOf" srcId="{EFA00A6E-D40B-4E8F-AD87-592E33DD4183}" destId="{4187E485-83AB-4205-B052-3D27BF17EF0F}" srcOrd="1" destOrd="0" presId="urn:microsoft.com/office/officeart/2018/2/layout/IconCircleList"/>
    <dgm:cxn modelId="{2DBA1173-4CAD-412F-AB22-7E94D95911E3}" type="presParOf" srcId="{EFA00A6E-D40B-4E8F-AD87-592E33DD4183}" destId="{84CC61BA-0A76-4D57-BA6C-C9E9FA7F9288}" srcOrd="2" destOrd="0" presId="urn:microsoft.com/office/officeart/2018/2/layout/IconCircleList"/>
    <dgm:cxn modelId="{3696D1D2-53C0-4D19-AC2A-2F1838CE480F}" type="presParOf" srcId="{84CC61BA-0A76-4D57-BA6C-C9E9FA7F9288}" destId="{A333B13C-D191-43F5-A0E3-82C0BB0F969D}" srcOrd="0" destOrd="0" presId="urn:microsoft.com/office/officeart/2018/2/layout/IconCircleList"/>
    <dgm:cxn modelId="{ADF857E1-AE03-42BE-989C-9B5B45F0D5B9}" type="presParOf" srcId="{84CC61BA-0A76-4D57-BA6C-C9E9FA7F9288}" destId="{994BEC2C-596A-4324-9080-34454B30BDB5}" srcOrd="1" destOrd="0" presId="urn:microsoft.com/office/officeart/2018/2/layout/IconCircleList"/>
    <dgm:cxn modelId="{726BBB3A-15BD-411E-8200-F15AC7893EA1}" type="presParOf" srcId="{84CC61BA-0A76-4D57-BA6C-C9E9FA7F9288}" destId="{616A7BAD-7F5E-4168-99A9-ED81B321FE4D}" srcOrd="2" destOrd="0" presId="urn:microsoft.com/office/officeart/2018/2/layout/IconCircleList"/>
    <dgm:cxn modelId="{EEB00B6C-F412-444F-9E0B-5882C0C2B3A9}" type="presParOf" srcId="{84CC61BA-0A76-4D57-BA6C-C9E9FA7F9288}" destId="{DF5CBD7A-C955-45BC-8421-5837EB877997}" srcOrd="3" destOrd="0" presId="urn:microsoft.com/office/officeart/2018/2/layout/IconCircleList"/>
    <dgm:cxn modelId="{411AA137-B282-42FE-9207-5DDEB40F06CF}" type="presParOf" srcId="{EFA00A6E-D40B-4E8F-AD87-592E33DD4183}" destId="{81AE9952-1AA5-42DD-B0DA-33776965A7A1}" srcOrd="3" destOrd="0" presId="urn:microsoft.com/office/officeart/2018/2/layout/IconCircleList"/>
    <dgm:cxn modelId="{57807DA2-EECD-4EE1-976B-05AF02E1DA68}" type="presParOf" srcId="{EFA00A6E-D40B-4E8F-AD87-592E33DD4183}" destId="{75EF47D9-2732-4AA7-8356-C4296C85CBF2}" srcOrd="4" destOrd="0" presId="urn:microsoft.com/office/officeart/2018/2/layout/IconCircleList"/>
    <dgm:cxn modelId="{BDAE3270-5EBD-4F54-BBE1-3DD52133B848}" type="presParOf" srcId="{75EF47D9-2732-4AA7-8356-C4296C85CBF2}" destId="{99D6ACC4-484F-4734-A05D-0F8B8DE1A369}" srcOrd="0" destOrd="0" presId="urn:microsoft.com/office/officeart/2018/2/layout/IconCircleList"/>
    <dgm:cxn modelId="{BFB7EFC5-5C6D-4F9D-A89A-53DC30661CFE}" type="presParOf" srcId="{75EF47D9-2732-4AA7-8356-C4296C85CBF2}" destId="{FAD3011C-07EC-47C9-8D7B-FCF28F28BF6E}" srcOrd="1" destOrd="0" presId="urn:microsoft.com/office/officeart/2018/2/layout/IconCircleList"/>
    <dgm:cxn modelId="{DA49C05E-DB20-4A12-A424-C4865B61D12B}" type="presParOf" srcId="{75EF47D9-2732-4AA7-8356-C4296C85CBF2}" destId="{6DCB5F4A-7B52-4623-AA98-7F8E9CA1B014}" srcOrd="2" destOrd="0" presId="urn:microsoft.com/office/officeart/2018/2/layout/IconCircleList"/>
    <dgm:cxn modelId="{ADE20F58-6550-4830-84DF-84B046BDA6E0}" type="presParOf" srcId="{75EF47D9-2732-4AA7-8356-C4296C85CBF2}" destId="{83E4C2EF-0EEC-426D-A512-1F059A243106}" srcOrd="3" destOrd="0" presId="urn:microsoft.com/office/officeart/2018/2/layout/IconCircleList"/>
    <dgm:cxn modelId="{7B1AC7D3-AE97-4CC6-A31F-1A15DA82CC45}" type="presParOf" srcId="{EFA00A6E-D40B-4E8F-AD87-592E33DD4183}" destId="{3E6EECFA-6DF2-45F4-8A7A-A1E3E0118690}" srcOrd="5" destOrd="0" presId="urn:microsoft.com/office/officeart/2018/2/layout/IconCircleList"/>
    <dgm:cxn modelId="{C091FB0D-CA28-404B-95A5-74298005ADD2}" type="presParOf" srcId="{EFA00A6E-D40B-4E8F-AD87-592E33DD4183}" destId="{41B68EFF-B304-4B71-A40B-0ED00EDC5CA1}" srcOrd="6" destOrd="0" presId="urn:microsoft.com/office/officeart/2018/2/layout/IconCircleList"/>
    <dgm:cxn modelId="{3792D9C9-7215-450E-8347-7AF922F564DB}" type="presParOf" srcId="{41B68EFF-B304-4B71-A40B-0ED00EDC5CA1}" destId="{E23459F3-A54F-4A9D-8882-B0DA4E3CFEEB}" srcOrd="0" destOrd="0" presId="urn:microsoft.com/office/officeart/2018/2/layout/IconCircleList"/>
    <dgm:cxn modelId="{1AFBC51C-A047-4D19-8B38-E058C1848F71}" type="presParOf" srcId="{41B68EFF-B304-4B71-A40B-0ED00EDC5CA1}" destId="{92EAE10D-ED5E-4C8B-94C0-74DC63B4E35C}" srcOrd="1" destOrd="0" presId="urn:microsoft.com/office/officeart/2018/2/layout/IconCircleList"/>
    <dgm:cxn modelId="{C4E8D6B7-1645-43EA-9599-BC1085A0ECB4}" type="presParOf" srcId="{41B68EFF-B304-4B71-A40B-0ED00EDC5CA1}" destId="{C98F3054-23CE-4F5E-A0C8-9B404F93307C}" srcOrd="2" destOrd="0" presId="urn:microsoft.com/office/officeart/2018/2/layout/IconCircleList"/>
    <dgm:cxn modelId="{9A41FEEA-C466-46BD-B42E-10D6D8C757B9}" type="presParOf" srcId="{41B68EFF-B304-4B71-A40B-0ED00EDC5CA1}" destId="{36A25208-9F22-45B9-AB05-BF4BF34252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8B9E8-D98C-4EDA-BD6B-413C6FB62E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AU"/>
        </a:p>
      </dgm:t>
    </dgm:pt>
    <dgm:pt modelId="{F4741334-155B-4321-8D4C-0BB943AC85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Familiar interface for route visualization and navigation.</a:t>
          </a:r>
          <a:endParaRPr lang="en-AU" dirty="0"/>
        </a:p>
      </dgm:t>
    </dgm:pt>
    <dgm:pt modelId="{125C7CDB-AB12-4ECC-A353-DDE5486CAB00}" type="parTrans" cxnId="{A12352F3-ABD7-47A3-B71D-91949C0715FF}">
      <dgm:prSet/>
      <dgm:spPr/>
      <dgm:t>
        <a:bodyPr/>
        <a:lstStyle/>
        <a:p>
          <a:endParaRPr lang="en-AU"/>
        </a:p>
      </dgm:t>
    </dgm:pt>
    <dgm:pt modelId="{761E42A3-D7C5-4644-88F0-2CF45087B954}" type="sibTrans" cxnId="{A12352F3-ABD7-47A3-B71D-91949C0715FF}">
      <dgm:prSet/>
      <dgm:spPr/>
      <dgm:t>
        <a:bodyPr/>
        <a:lstStyle/>
        <a:p>
          <a:endParaRPr lang="en-AU"/>
        </a:p>
      </dgm:t>
    </dgm:pt>
    <dgm:pt modelId="{552ABF67-82B8-4501-9B81-DCD6BEBFE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Seamless experience for users already using Google Maps. </a:t>
          </a:r>
          <a:endParaRPr lang="en-AU"/>
        </a:p>
      </dgm:t>
    </dgm:pt>
    <dgm:pt modelId="{94B7D057-BCB5-4005-86E4-E0512E44EC3A}" type="parTrans" cxnId="{2BC1F02D-16A9-4251-8A8B-EC1B0FBD52DF}">
      <dgm:prSet/>
      <dgm:spPr/>
      <dgm:t>
        <a:bodyPr/>
        <a:lstStyle/>
        <a:p>
          <a:endParaRPr lang="en-AU"/>
        </a:p>
      </dgm:t>
    </dgm:pt>
    <dgm:pt modelId="{504A3C5B-E1A1-440A-9683-2B1F29E24966}" type="sibTrans" cxnId="{2BC1F02D-16A9-4251-8A8B-EC1B0FBD52DF}">
      <dgm:prSet/>
      <dgm:spPr/>
      <dgm:t>
        <a:bodyPr/>
        <a:lstStyle/>
        <a:p>
          <a:endParaRPr lang="en-AU"/>
        </a:p>
      </dgm:t>
    </dgm:pt>
    <dgm:pt modelId="{1CBEFCCA-11AA-4C34-8130-92D5FDE474A6}" type="pres">
      <dgm:prSet presAssocID="{E3D8B9E8-D98C-4EDA-BD6B-413C6FB62E6C}" presName="root" presStyleCnt="0">
        <dgm:presLayoutVars>
          <dgm:dir/>
          <dgm:resizeHandles val="exact"/>
        </dgm:presLayoutVars>
      </dgm:prSet>
      <dgm:spPr/>
    </dgm:pt>
    <dgm:pt modelId="{FFE286A8-26C0-4004-BE88-DCD5D16BC62F}" type="pres">
      <dgm:prSet presAssocID="{F4741334-155B-4321-8D4C-0BB943AC85C1}" presName="compNode" presStyleCnt="0"/>
      <dgm:spPr/>
    </dgm:pt>
    <dgm:pt modelId="{A6F9533A-8474-4F90-B573-C58122421925}" type="pres">
      <dgm:prSet presAssocID="{F4741334-155B-4321-8D4C-0BB943AC85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4C6FD6D1-B80A-4A71-8023-C2C30E7990A1}" type="pres">
      <dgm:prSet presAssocID="{F4741334-155B-4321-8D4C-0BB943AC85C1}" presName="spaceRect" presStyleCnt="0"/>
      <dgm:spPr/>
    </dgm:pt>
    <dgm:pt modelId="{11B36922-954E-449C-BE02-3619B98F65E7}" type="pres">
      <dgm:prSet presAssocID="{F4741334-155B-4321-8D4C-0BB943AC85C1}" presName="textRect" presStyleLbl="revTx" presStyleIdx="0" presStyleCnt="2">
        <dgm:presLayoutVars>
          <dgm:chMax val="1"/>
          <dgm:chPref val="1"/>
        </dgm:presLayoutVars>
      </dgm:prSet>
      <dgm:spPr/>
    </dgm:pt>
    <dgm:pt modelId="{AE656D35-796B-479F-AC7A-EF8DE6E2EFCE}" type="pres">
      <dgm:prSet presAssocID="{761E42A3-D7C5-4644-88F0-2CF45087B954}" presName="sibTrans" presStyleCnt="0"/>
      <dgm:spPr/>
    </dgm:pt>
    <dgm:pt modelId="{A0BD708F-F8BA-4A88-8CC5-9D624DC6C0CE}" type="pres">
      <dgm:prSet presAssocID="{552ABF67-82B8-4501-9B81-DCD6BEBFE4C5}" presName="compNode" presStyleCnt="0"/>
      <dgm:spPr/>
    </dgm:pt>
    <dgm:pt modelId="{6C43C1EE-D001-4759-AEE4-C381146F245F}" type="pres">
      <dgm:prSet presAssocID="{552ABF67-82B8-4501-9B81-DCD6BEBFE4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E623F81-E554-4C90-9FA8-49C623F13F1E}" type="pres">
      <dgm:prSet presAssocID="{552ABF67-82B8-4501-9B81-DCD6BEBFE4C5}" presName="spaceRect" presStyleCnt="0"/>
      <dgm:spPr/>
    </dgm:pt>
    <dgm:pt modelId="{961FA82A-BDE0-435C-BF27-7EAE1A68FEE6}" type="pres">
      <dgm:prSet presAssocID="{552ABF67-82B8-4501-9B81-DCD6BEBFE4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C1F02D-16A9-4251-8A8B-EC1B0FBD52DF}" srcId="{E3D8B9E8-D98C-4EDA-BD6B-413C6FB62E6C}" destId="{552ABF67-82B8-4501-9B81-DCD6BEBFE4C5}" srcOrd="1" destOrd="0" parTransId="{94B7D057-BCB5-4005-86E4-E0512E44EC3A}" sibTransId="{504A3C5B-E1A1-440A-9683-2B1F29E24966}"/>
    <dgm:cxn modelId="{B30EA1AA-4D15-4CBE-A56B-974DA19946D2}" type="presOf" srcId="{552ABF67-82B8-4501-9B81-DCD6BEBFE4C5}" destId="{961FA82A-BDE0-435C-BF27-7EAE1A68FEE6}" srcOrd="0" destOrd="0" presId="urn:microsoft.com/office/officeart/2018/2/layout/IconLabelList"/>
    <dgm:cxn modelId="{6D2FDAE2-5A73-4615-84CD-3D99F202861C}" type="presOf" srcId="{E3D8B9E8-D98C-4EDA-BD6B-413C6FB62E6C}" destId="{1CBEFCCA-11AA-4C34-8130-92D5FDE474A6}" srcOrd="0" destOrd="0" presId="urn:microsoft.com/office/officeart/2018/2/layout/IconLabelList"/>
    <dgm:cxn modelId="{A12352F3-ABD7-47A3-B71D-91949C0715FF}" srcId="{E3D8B9E8-D98C-4EDA-BD6B-413C6FB62E6C}" destId="{F4741334-155B-4321-8D4C-0BB943AC85C1}" srcOrd="0" destOrd="0" parTransId="{125C7CDB-AB12-4ECC-A353-DDE5486CAB00}" sibTransId="{761E42A3-D7C5-4644-88F0-2CF45087B954}"/>
    <dgm:cxn modelId="{3337BAF4-9ACA-4BCF-9919-601141CD3A06}" type="presOf" srcId="{F4741334-155B-4321-8D4C-0BB943AC85C1}" destId="{11B36922-954E-449C-BE02-3619B98F65E7}" srcOrd="0" destOrd="0" presId="urn:microsoft.com/office/officeart/2018/2/layout/IconLabelList"/>
    <dgm:cxn modelId="{CE91A7DA-BABF-4787-84C5-2CD320E0F2A7}" type="presParOf" srcId="{1CBEFCCA-11AA-4C34-8130-92D5FDE474A6}" destId="{FFE286A8-26C0-4004-BE88-DCD5D16BC62F}" srcOrd="0" destOrd="0" presId="urn:microsoft.com/office/officeart/2018/2/layout/IconLabelList"/>
    <dgm:cxn modelId="{9D951F1B-7F77-44F3-889A-68B2705F9346}" type="presParOf" srcId="{FFE286A8-26C0-4004-BE88-DCD5D16BC62F}" destId="{A6F9533A-8474-4F90-B573-C58122421925}" srcOrd="0" destOrd="0" presId="urn:microsoft.com/office/officeart/2018/2/layout/IconLabelList"/>
    <dgm:cxn modelId="{E2B39BB4-8AD6-47F7-9522-D39F0DB69E0A}" type="presParOf" srcId="{FFE286A8-26C0-4004-BE88-DCD5D16BC62F}" destId="{4C6FD6D1-B80A-4A71-8023-C2C30E7990A1}" srcOrd="1" destOrd="0" presId="urn:microsoft.com/office/officeart/2018/2/layout/IconLabelList"/>
    <dgm:cxn modelId="{53A781E7-E0FF-4044-A2FB-694C0949289D}" type="presParOf" srcId="{FFE286A8-26C0-4004-BE88-DCD5D16BC62F}" destId="{11B36922-954E-449C-BE02-3619B98F65E7}" srcOrd="2" destOrd="0" presId="urn:microsoft.com/office/officeart/2018/2/layout/IconLabelList"/>
    <dgm:cxn modelId="{63134150-B254-4601-BC23-72EDDE6059E4}" type="presParOf" srcId="{1CBEFCCA-11AA-4C34-8130-92D5FDE474A6}" destId="{AE656D35-796B-479F-AC7A-EF8DE6E2EFCE}" srcOrd="1" destOrd="0" presId="urn:microsoft.com/office/officeart/2018/2/layout/IconLabelList"/>
    <dgm:cxn modelId="{29DCC226-BD35-454E-A816-E16321294AF8}" type="presParOf" srcId="{1CBEFCCA-11AA-4C34-8130-92D5FDE474A6}" destId="{A0BD708F-F8BA-4A88-8CC5-9D624DC6C0CE}" srcOrd="2" destOrd="0" presId="urn:microsoft.com/office/officeart/2018/2/layout/IconLabelList"/>
    <dgm:cxn modelId="{C9BE9C59-9738-4BEA-93EC-A4B1B9CB52F7}" type="presParOf" srcId="{A0BD708F-F8BA-4A88-8CC5-9D624DC6C0CE}" destId="{6C43C1EE-D001-4759-AEE4-C381146F245F}" srcOrd="0" destOrd="0" presId="urn:microsoft.com/office/officeart/2018/2/layout/IconLabelList"/>
    <dgm:cxn modelId="{AC9B07FB-237A-4CC7-90F5-D5F303BACD5F}" type="presParOf" srcId="{A0BD708F-F8BA-4A88-8CC5-9D624DC6C0CE}" destId="{EE623F81-E554-4C90-9FA8-49C623F13F1E}" srcOrd="1" destOrd="0" presId="urn:microsoft.com/office/officeart/2018/2/layout/IconLabelList"/>
    <dgm:cxn modelId="{CE3F338F-9E80-487A-BF3F-F27D12985193}" type="presParOf" srcId="{A0BD708F-F8BA-4A88-8CC5-9D624DC6C0CE}" destId="{961FA82A-BDE0-435C-BF27-7EAE1A68FE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1D2A3F-E8A0-4426-B212-4B9883A5B88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04A5609-885E-4BC0-9B43-4685E47BFDEA}">
      <dgm:prSet/>
      <dgm:spPr/>
      <dgm:t>
        <a:bodyPr/>
        <a:lstStyle/>
        <a:p>
          <a:r>
            <a:rPr lang="en-US" b="0" i="0" baseline="0"/>
            <a:t>Empowers commuters with accurate information.</a:t>
          </a:r>
          <a:endParaRPr lang="en-US"/>
        </a:p>
      </dgm:t>
    </dgm:pt>
    <dgm:pt modelId="{ADBB8D16-468D-440E-AB83-7B5690C61D25}" type="parTrans" cxnId="{DB3E611B-B908-40C9-8EFD-6D6F6BE7D688}">
      <dgm:prSet/>
      <dgm:spPr/>
      <dgm:t>
        <a:bodyPr/>
        <a:lstStyle/>
        <a:p>
          <a:endParaRPr lang="en-US"/>
        </a:p>
      </dgm:t>
    </dgm:pt>
    <dgm:pt modelId="{CD7D7CE1-4897-4CEC-B730-88C0BCA6BEDA}" type="sibTrans" cxnId="{DB3E611B-B908-40C9-8EFD-6D6F6BE7D688}">
      <dgm:prSet/>
      <dgm:spPr/>
      <dgm:t>
        <a:bodyPr/>
        <a:lstStyle/>
        <a:p>
          <a:endParaRPr lang="en-US"/>
        </a:p>
      </dgm:t>
    </dgm:pt>
    <dgm:pt modelId="{A4A1CAD8-C4B7-4815-8E06-C58591922860}">
      <dgm:prSet/>
      <dgm:spPr/>
      <dgm:t>
        <a:bodyPr/>
        <a:lstStyle/>
        <a:p>
          <a:r>
            <a:rPr lang="en-US" b="0" i="0" baseline="0"/>
            <a:t>Reduces waiting times, missed connections, and frustration.</a:t>
          </a:r>
          <a:endParaRPr lang="en-US"/>
        </a:p>
      </dgm:t>
    </dgm:pt>
    <dgm:pt modelId="{767EE0DD-1193-4EFF-8F27-455287459BE4}" type="parTrans" cxnId="{B5236BC0-B64E-4156-B7F6-29390191FBF3}">
      <dgm:prSet/>
      <dgm:spPr/>
      <dgm:t>
        <a:bodyPr/>
        <a:lstStyle/>
        <a:p>
          <a:endParaRPr lang="en-US"/>
        </a:p>
      </dgm:t>
    </dgm:pt>
    <dgm:pt modelId="{6FDE1F9C-0C7F-4C08-AD67-E6CCE0A906BC}" type="sibTrans" cxnId="{B5236BC0-B64E-4156-B7F6-29390191FBF3}">
      <dgm:prSet/>
      <dgm:spPr/>
      <dgm:t>
        <a:bodyPr/>
        <a:lstStyle/>
        <a:p>
          <a:endParaRPr lang="en-US"/>
        </a:p>
      </dgm:t>
    </dgm:pt>
    <dgm:pt modelId="{97DF1A31-6AA5-40CC-84E9-D5A59159C442}">
      <dgm:prSet/>
      <dgm:spPr/>
      <dgm:t>
        <a:bodyPr/>
        <a:lstStyle/>
        <a:p>
          <a:r>
            <a:rPr lang="en-US" b="0" i="0" baseline="0"/>
            <a:t>Promotes increased use of public transport, reducing traffic congestion. </a:t>
          </a:r>
          <a:endParaRPr lang="en-US"/>
        </a:p>
      </dgm:t>
    </dgm:pt>
    <dgm:pt modelId="{D443A85C-AE6C-425F-8621-BF7E0B0E6B96}" type="parTrans" cxnId="{BA8281F6-EB04-4B8F-B917-3A1EF2D38E01}">
      <dgm:prSet/>
      <dgm:spPr/>
      <dgm:t>
        <a:bodyPr/>
        <a:lstStyle/>
        <a:p>
          <a:endParaRPr lang="en-US"/>
        </a:p>
      </dgm:t>
    </dgm:pt>
    <dgm:pt modelId="{F87274AA-154C-4B3C-B93B-A591D6842DDF}" type="sibTrans" cxnId="{BA8281F6-EB04-4B8F-B917-3A1EF2D38E01}">
      <dgm:prSet/>
      <dgm:spPr/>
      <dgm:t>
        <a:bodyPr/>
        <a:lstStyle/>
        <a:p>
          <a:endParaRPr lang="en-US"/>
        </a:p>
      </dgm:t>
    </dgm:pt>
    <dgm:pt modelId="{16515226-1248-4BAA-8E50-ECA2C1419015}" type="pres">
      <dgm:prSet presAssocID="{191D2A3F-E8A0-4426-B212-4B9883A5B889}" presName="vert0" presStyleCnt="0">
        <dgm:presLayoutVars>
          <dgm:dir/>
          <dgm:animOne val="branch"/>
          <dgm:animLvl val="lvl"/>
        </dgm:presLayoutVars>
      </dgm:prSet>
      <dgm:spPr/>
    </dgm:pt>
    <dgm:pt modelId="{36410300-E7BB-4F97-BB88-DCBAEF60D10A}" type="pres">
      <dgm:prSet presAssocID="{904A5609-885E-4BC0-9B43-4685E47BFDEA}" presName="thickLine" presStyleLbl="alignNode1" presStyleIdx="0" presStyleCnt="3"/>
      <dgm:spPr/>
    </dgm:pt>
    <dgm:pt modelId="{369A1303-1785-4A47-BB03-4DD5F8AD096C}" type="pres">
      <dgm:prSet presAssocID="{904A5609-885E-4BC0-9B43-4685E47BFDEA}" presName="horz1" presStyleCnt="0"/>
      <dgm:spPr/>
    </dgm:pt>
    <dgm:pt modelId="{9FB0D17F-EF9E-4F86-BA69-3FA76C26C0B4}" type="pres">
      <dgm:prSet presAssocID="{904A5609-885E-4BC0-9B43-4685E47BFDEA}" presName="tx1" presStyleLbl="revTx" presStyleIdx="0" presStyleCnt="3"/>
      <dgm:spPr/>
    </dgm:pt>
    <dgm:pt modelId="{F851412A-AD33-4C9C-9C0B-72840C5D2B2F}" type="pres">
      <dgm:prSet presAssocID="{904A5609-885E-4BC0-9B43-4685E47BFDEA}" presName="vert1" presStyleCnt="0"/>
      <dgm:spPr/>
    </dgm:pt>
    <dgm:pt modelId="{08DF4FFB-76C5-4F43-9F9D-0DDBB09BD919}" type="pres">
      <dgm:prSet presAssocID="{A4A1CAD8-C4B7-4815-8E06-C58591922860}" presName="thickLine" presStyleLbl="alignNode1" presStyleIdx="1" presStyleCnt="3"/>
      <dgm:spPr/>
    </dgm:pt>
    <dgm:pt modelId="{5331AEF9-B54B-4003-A00F-246DA98F2EA1}" type="pres">
      <dgm:prSet presAssocID="{A4A1CAD8-C4B7-4815-8E06-C58591922860}" presName="horz1" presStyleCnt="0"/>
      <dgm:spPr/>
    </dgm:pt>
    <dgm:pt modelId="{DCB25C98-573E-4846-96B4-80E6141DD4E5}" type="pres">
      <dgm:prSet presAssocID="{A4A1CAD8-C4B7-4815-8E06-C58591922860}" presName="tx1" presStyleLbl="revTx" presStyleIdx="1" presStyleCnt="3"/>
      <dgm:spPr/>
    </dgm:pt>
    <dgm:pt modelId="{4C97A1B7-C0EA-464D-9019-F1D578CCD0F8}" type="pres">
      <dgm:prSet presAssocID="{A4A1CAD8-C4B7-4815-8E06-C58591922860}" presName="vert1" presStyleCnt="0"/>
      <dgm:spPr/>
    </dgm:pt>
    <dgm:pt modelId="{4E649E21-823E-4159-8A89-ED601CB32462}" type="pres">
      <dgm:prSet presAssocID="{97DF1A31-6AA5-40CC-84E9-D5A59159C442}" presName="thickLine" presStyleLbl="alignNode1" presStyleIdx="2" presStyleCnt="3"/>
      <dgm:spPr/>
    </dgm:pt>
    <dgm:pt modelId="{E966A1CF-EDA0-4FDF-91D7-052677FAAC6D}" type="pres">
      <dgm:prSet presAssocID="{97DF1A31-6AA5-40CC-84E9-D5A59159C442}" presName="horz1" presStyleCnt="0"/>
      <dgm:spPr/>
    </dgm:pt>
    <dgm:pt modelId="{F44F78F6-DDA7-4998-A9FC-ABF25F1CD023}" type="pres">
      <dgm:prSet presAssocID="{97DF1A31-6AA5-40CC-84E9-D5A59159C442}" presName="tx1" presStyleLbl="revTx" presStyleIdx="2" presStyleCnt="3"/>
      <dgm:spPr/>
    </dgm:pt>
    <dgm:pt modelId="{CBE7A6B8-0713-4AF5-A1C3-0CF23771CB10}" type="pres">
      <dgm:prSet presAssocID="{97DF1A31-6AA5-40CC-84E9-D5A59159C442}" presName="vert1" presStyleCnt="0"/>
      <dgm:spPr/>
    </dgm:pt>
  </dgm:ptLst>
  <dgm:cxnLst>
    <dgm:cxn modelId="{DB3E611B-B908-40C9-8EFD-6D6F6BE7D688}" srcId="{191D2A3F-E8A0-4426-B212-4B9883A5B889}" destId="{904A5609-885E-4BC0-9B43-4685E47BFDEA}" srcOrd="0" destOrd="0" parTransId="{ADBB8D16-468D-440E-AB83-7B5690C61D25}" sibTransId="{CD7D7CE1-4897-4CEC-B730-88C0BCA6BEDA}"/>
    <dgm:cxn modelId="{D486C26C-1F84-44DC-86F9-6B8E27AE8148}" type="presOf" srcId="{97DF1A31-6AA5-40CC-84E9-D5A59159C442}" destId="{F44F78F6-DDA7-4998-A9FC-ABF25F1CD023}" srcOrd="0" destOrd="0" presId="urn:microsoft.com/office/officeart/2008/layout/LinedList"/>
    <dgm:cxn modelId="{C2EBAF9D-47D0-468F-B7CA-44D37BF0A0A5}" type="presOf" srcId="{A4A1CAD8-C4B7-4815-8E06-C58591922860}" destId="{DCB25C98-573E-4846-96B4-80E6141DD4E5}" srcOrd="0" destOrd="0" presId="urn:microsoft.com/office/officeart/2008/layout/LinedList"/>
    <dgm:cxn modelId="{B5236BC0-B64E-4156-B7F6-29390191FBF3}" srcId="{191D2A3F-E8A0-4426-B212-4B9883A5B889}" destId="{A4A1CAD8-C4B7-4815-8E06-C58591922860}" srcOrd="1" destOrd="0" parTransId="{767EE0DD-1193-4EFF-8F27-455287459BE4}" sibTransId="{6FDE1F9C-0C7F-4C08-AD67-E6CCE0A906BC}"/>
    <dgm:cxn modelId="{3B7AC7C3-F88E-4797-92E3-C39CCCCD5FE4}" type="presOf" srcId="{904A5609-885E-4BC0-9B43-4685E47BFDEA}" destId="{9FB0D17F-EF9E-4F86-BA69-3FA76C26C0B4}" srcOrd="0" destOrd="0" presId="urn:microsoft.com/office/officeart/2008/layout/LinedList"/>
    <dgm:cxn modelId="{81AD21EC-79AF-4286-A9F1-EC3860083FE0}" type="presOf" srcId="{191D2A3F-E8A0-4426-B212-4B9883A5B889}" destId="{16515226-1248-4BAA-8E50-ECA2C1419015}" srcOrd="0" destOrd="0" presId="urn:microsoft.com/office/officeart/2008/layout/LinedList"/>
    <dgm:cxn modelId="{BA8281F6-EB04-4B8F-B917-3A1EF2D38E01}" srcId="{191D2A3F-E8A0-4426-B212-4B9883A5B889}" destId="{97DF1A31-6AA5-40CC-84E9-D5A59159C442}" srcOrd="2" destOrd="0" parTransId="{D443A85C-AE6C-425F-8621-BF7E0B0E6B96}" sibTransId="{F87274AA-154C-4B3C-B93B-A591D6842DDF}"/>
    <dgm:cxn modelId="{9B18E015-1CD6-4C0B-90E5-10CAD981498A}" type="presParOf" srcId="{16515226-1248-4BAA-8E50-ECA2C1419015}" destId="{36410300-E7BB-4F97-BB88-DCBAEF60D10A}" srcOrd="0" destOrd="0" presId="urn:microsoft.com/office/officeart/2008/layout/LinedList"/>
    <dgm:cxn modelId="{5578BA9F-B100-4DCC-986B-109ACA74D67C}" type="presParOf" srcId="{16515226-1248-4BAA-8E50-ECA2C1419015}" destId="{369A1303-1785-4A47-BB03-4DD5F8AD096C}" srcOrd="1" destOrd="0" presId="urn:microsoft.com/office/officeart/2008/layout/LinedList"/>
    <dgm:cxn modelId="{6361F5A6-1401-43BC-B27A-6439934013BB}" type="presParOf" srcId="{369A1303-1785-4A47-BB03-4DD5F8AD096C}" destId="{9FB0D17F-EF9E-4F86-BA69-3FA76C26C0B4}" srcOrd="0" destOrd="0" presId="urn:microsoft.com/office/officeart/2008/layout/LinedList"/>
    <dgm:cxn modelId="{DF16E2D9-C970-43BF-AB4A-6F6CD2818BD9}" type="presParOf" srcId="{369A1303-1785-4A47-BB03-4DD5F8AD096C}" destId="{F851412A-AD33-4C9C-9C0B-72840C5D2B2F}" srcOrd="1" destOrd="0" presId="urn:microsoft.com/office/officeart/2008/layout/LinedList"/>
    <dgm:cxn modelId="{1B6DCF7E-4BF5-4C67-B59D-2BB55E06CF4D}" type="presParOf" srcId="{16515226-1248-4BAA-8E50-ECA2C1419015}" destId="{08DF4FFB-76C5-4F43-9F9D-0DDBB09BD919}" srcOrd="2" destOrd="0" presId="urn:microsoft.com/office/officeart/2008/layout/LinedList"/>
    <dgm:cxn modelId="{DDCFD889-25BC-4A50-8DE5-8A575E5A99CF}" type="presParOf" srcId="{16515226-1248-4BAA-8E50-ECA2C1419015}" destId="{5331AEF9-B54B-4003-A00F-246DA98F2EA1}" srcOrd="3" destOrd="0" presId="urn:microsoft.com/office/officeart/2008/layout/LinedList"/>
    <dgm:cxn modelId="{C487A4C5-68E3-4A49-A1F7-7B02CFED3580}" type="presParOf" srcId="{5331AEF9-B54B-4003-A00F-246DA98F2EA1}" destId="{DCB25C98-573E-4846-96B4-80E6141DD4E5}" srcOrd="0" destOrd="0" presId="urn:microsoft.com/office/officeart/2008/layout/LinedList"/>
    <dgm:cxn modelId="{B0E00C92-3B94-4F85-877B-20E7A321B077}" type="presParOf" srcId="{5331AEF9-B54B-4003-A00F-246DA98F2EA1}" destId="{4C97A1B7-C0EA-464D-9019-F1D578CCD0F8}" srcOrd="1" destOrd="0" presId="urn:microsoft.com/office/officeart/2008/layout/LinedList"/>
    <dgm:cxn modelId="{3C8C122D-046F-4BE6-B709-F9282CCF09C3}" type="presParOf" srcId="{16515226-1248-4BAA-8E50-ECA2C1419015}" destId="{4E649E21-823E-4159-8A89-ED601CB32462}" srcOrd="4" destOrd="0" presId="urn:microsoft.com/office/officeart/2008/layout/LinedList"/>
    <dgm:cxn modelId="{DB80496F-366F-4832-B3F0-1819AA6E4834}" type="presParOf" srcId="{16515226-1248-4BAA-8E50-ECA2C1419015}" destId="{E966A1CF-EDA0-4FDF-91D7-052677FAAC6D}" srcOrd="5" destOrd="0" presId="urn:microsoft.com/office/officeart/2008/layout/LinedList"/>
    <dgm:cxn modelId="{AD2F678B-66CB-4FE3-832D-012E1F709E1E}" type="presParOf" srcId="{E966A1CF-EDA0-4FDF-91D7-052677FAAC6D}" destId="{F44F78F6-DDA7-4998-A9FC-ABF25F1CD023}" srcOrd="0" destOrd="0" presId="urn:microsoft.com/office/officeart/2008/layout/LinedList"/>
    <dgm:cxn modelId="{5C8F23A1-B048-4661-9298-53378A800E7D}" type="presParOf" srcId="{E966A1CF-EDA0-4FDF-91D7-052677FAAC6D}" destId="{CBE7A6B8-0713-4AF5-A1C3-0CF23771CB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91545D-BE8A-4D9B-AFAE-32FB54CAB7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AU"/>
        </a:p>
      </dgm:t>
    </dgm:pt>
    <dgm:pt modelId="{F986007A-5EFB-4C57-B99C-19EAD29A382B}">
      <dgm:prSet/>
      <dgm:spPr/>
      <dgm:t>
        <a:bodyPr/>
        <a:lstStyle/>
        <a:p>
          <a:r>
            <a:rPr lang="en-US"/>
            <a:t>real-time tracking, dynamic route planning, and proactive notifications</a:t>
          </a:r>
          <a:endParaRPr lang="en-AU"/>
        </a:p>
      </dgm:t>
    </dgm:pt>
    <dgm:pt modelId="{54EB750C-5CD8-4D69-B862-48F5B6A5809F}" type="parTrans" cxnId="{AB30A70A-AD0B-4B8E-ADBF-1993B2CF352D}">
      <dgm:prSet/>
      <dgm:spPr/>
      <dgm:t>
        <a:bodyPr/>
        <a:lstStyle/>
        <a:p>
          <a:endParaRPr lang="en-AU"/>
        </a:p>
      </dgm:t>
    </dgm:pt>
    <dgm:pt modelId="{7A635BEA-3254-4786-B0C3-D8ABEBF750CB}" type="sibTrans" cxnId="{AB30A70A-AD0B-4B8E-ADBF-1993B2CF352D}">
      <dgm:prSet/>
      <dgm:spPr/>
      <dgm:t>
        <a:bodyPr/>
        <a:lstStyle/>
        <a:p>
          <a:endParaRPr lang="en-AU"/>
        </a:p>
      </dgm:t>
    </dgm:pt>
    <dgm:pt modelId="{CC4E3E06-9DD5-47AF-BA80-4B6DDD974CEE}">
      <dgm:prSet/>
      <dgm:spPr/>
      <dgm:t>
        <a:bodyPr/>
        <a:lstStyle/>
        <a:p>
          <a:r>
            <a:rPr lang="en-US"/>
            <a:t>A step forward towards a smarter, more connected city.</a:t>
          </a:r>
          <a:endParaRPr lang="en-AU"/>
        </a:p>
      </dgm:t>
    </dgm:pt>
    <dgm:pt modelId="{3BBB10AB-B602-4B50-BD0B-87D394551FC8}" type="parTrans" cxnId="{19450720-EDEB-4ED6-9E14-2F963903C43A}">
      <dgm:prSet/>
      <dgm:spPr/>
      <dgm:t>
        <a:bodyPr/>
        <a:lstStyle/>
        <a:p>
          <a:endParaRPr lang="en-AU"/>
        </a:p>
      </dgm:t>
    </dgm:pt>
    <dgm:pt modelId="{4C92DB6B-7B4B-4597-8B4C-F6144EEB7AF3}" type="sibTrans" cxnId="{19450720-EDEB-4ED6-9E14-2F963903C43A}">
      <dgm:prSet/>
      <dgm:spPr/>
      <dgm:t>
        <a:bodyPr/>
        <a:lstStyle/>
        <a:p>
          <a:endParaRPr lang="en-AU"/>
        </a:p>
      </dgm:t>
    </dgm:pt>
    <dgm:pt modelId="{45B7DB7C-2ACA-49ED-A53D-4D14AA9758DE}">
      <dgm:prSet/>
      <dgm:spPr/>
      <dgm:t>
        <a:bodyPr/>
        <a:lstStyle/>
        <a:p>
          <a:r>
            <a:rPr lang="en-US"/>
            <a:t>Enhances the public transport experience for residents and visitors alike. </a:t>
          </a:r>
          <a:endParaRPr lang="en-AU"/>
        </a:p>
      </dgm:t>
    </dgm:pt>
    <dgm:pt modelId="{E88C3E6B-2CE8-4C25-85B9-C302FE66D649}" type="parTrans" cxnId="{DE9C7BFB-72EC-47BD-8B1D-095746E8D52E}">
      <dgm:prSet/>
      <dgm:spPr/>
      <dgm:t>
        <a:bodyPr/>
        <a:lstStyle/>
        <a:p>
          <a:endParaRPr lang="en-AU"/>
        </a:p>
      </dgm:t>
    </dgm:pt>
    <dgm:pt modelId="{280770BE-0BE4-417E-B04A-954956DE7051}" type="sibTrans" cxnId="{DE9C7BFB-72EC-47BD-8B1D-095746E8D52E}">
      <dgm:prSet/>
      <dgm:spPr/>
      <dgm:t>
        <a:bodyPr/>
        <a:lstStyle/>
        <a:p>
          <a:endParaRPr lang="en-AU"/>
        </a:p>
      </dgm:t>
    </dgm:pt>
    <dgm:pt modelId="{43646F90-E758-4ECD-A1E0-1ADDE671B93B}" type="pres">
      <dgm:prSet presAssocID="{7791545D-BE8A-4D9B-AFAE-32FB54CAB71A}" presName="root" presStyleCnt="0">
        <dgm:presLayoutVars>
          <dgm:dir/>
          <dgm:resizeHandles val="exact"/>
        </dgm:presLayoutVars>
      </dgm:prSet>
      <dgm:spPr/>
    </dgm:pt>
    <dgm:pt modelId="{D0E0A9D7-0D28-4A42-B77F-129C46F626B7}" type="pres">
      <dgm:prSet presAssocID="{F986007A-5EFB-4C57-B99C-19EAD29A382B}" presName="compNode" presStyleCnt="0"/>
      <dgm:spPr/>
    </dgm:pt>
    <dgm:pt modelId="{E9B72525-AF38-4161-8D66-3DAB15373D55}" type="pres">
      <dgm:prSet presAssocID="{F986007A-5EFB-4C57-B99C-19EAD29A382B}" presName="bgRect" presStyleLbl="bgShp" presStyleIdx="0" presStyleCnt="3"/>
      <dgm:spPr/>
    </dgm:pt>
    <dgm:pt modelId="{2F2D99FD-E81E-4086-8F67-7E8E30E407D5}" type="pres">
      <dgm:prSet presAssocID="{F986007A-5EFB-4C57-B99C-19EAD29A38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C7AB6427-8359-4C1F-89B0-65867ED4350F}" type="pres">
      <dgm:prSet presAssocID="{F986007A-5EFB-4C57-B99C-19EAD29A382B}" presName="spaceRect" presStyleCnt="0"/>
      <dgm:spPr/>
    </dgm:pt>
    <dgm:pt modelId="{341C13F5-0581-4822-9DAE-E07F9E99912B}" type="pres">
      <dgm:prSet presAssocID="{F986007A-5EFB-4C57-B99C-19EAD29A382B}" presName="parTx" presStyleLbl="revTx" presStyleIdx="0" presStyleCnt="3">
        <dgm:presLayoutVars>
          <dgm:chMax val="0"/>
          <dgm:chPref val="0"/>
        </dgm:presLayoutVars>
      </dgm:prSet>
      <dgm:spPr/>
    </dgm:pt>
    <dgm:pt modelId="{9405D9EA-BB75-43C7-B0E2-31CE541431D3}" type="pres">
      <dgm:prSet presAssocID="{7A635BEA-3254-4786-B0C3-D8ABEBF750CB}" presName="sibTrans" presStyleCnt="0"/>
      <dgm:spPr/>
    </dgm:pt>
    <dgm:pt modelId="{38F3FA38-6E49-4C9C-8C0C-DAC73F3DAF6B}" type="pres">
      <dgm:prSet presAssocID="{CC4E3E06-9DD5-47AF-BA80-4B6DDD974CEE}" presName="compNode" presStyleCnt="0"/>
      <dgm:spPr/>
    </dgm:pt>
    <dgm:pt modelId="{198A777C-368C-4136-9C9F-1379EBF38FEA}" type="pres">
      <dgm:prSet presAssocID="{CC4E3E06-9DD5-47AF-BA80-4B6DDD974CEE}" presName="bgRect" presStyleLbl="bgShp" presStyleIdx="1" presStyleCnt="3"/>
      <dgm:spPr/>
    </dgm:pt>
    <dgm:pt modelId="{4EDDE196-EE09-4602-ABBA-FBDD2716DECB}" type="pres">
      <dgm:prSet presAssocID="{CC4E3E06-9DD5-47AF-BA80-4B6DDD974C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99B1FF80-FA2C-4396-902B-0E9E022143C0}" type="pres">
      <dgm:prSet presAssocID="{CC4E3E06-9DD5-47AF-BA80-4B6DDD974CEE}" presName="spaceRect" presStyleCnt="0"/>
      <dgm:spPr/>
    </dgm:pt>
    <dgm:pt modelId="{3E300CA2-B000-488B-A6DA-7AB6533945B7}" type="pres">
      <dgm:prSet presAssocID="{CC4E3E06-9DD5-47AF-BA80-4B6DDD974CEE}" presName="parTx" presStyleLbl="revTx" presStyleIdx="1" presStyleCnt="3">
        <dgm:presLayoutVars>
          <dgm:chMax val="0"/>
          <dgm:chPref val="0"/>
        </dgm:presLayoutVars>
      </dgm:prSet>
      <dgm:spPr/>
    </dgm:pt>
    <dgm:pt modelId="{7CE98680-C0C0-44E6-AF77-D5290FE54D8E}" type="pres">
      <dgm:prSet presAssocID="{4C92DB6B-7B4B-4597-8B4C-F6144EEB7AF3}" presName="sibTrans" presStyleCnt="0"/>
      <dgm:spPr/>
    </dgm:pt>
    <dgm:pt modelId="{722E0622-3FAF-418D-B98A-F14BBE134A18}" type="pres">
      <dgm:prSet presAssocID="{45B7DB7C-2ACA-49ED-A53D-4D14AA9758DE}" presName="compNode" presStyleCnt="0"/>
      <dgm:spPr/>
    </dgm:pt>
    <dgm:pt modelId="{AB58B72A-CE80-4499-8E99-F9676D53F2AD}" type="pres">
      <dgm:prSet presAssocID="{45B7DB7C-2ACA-49ED-A53D-4D14AA9758DE}" presName="bgRect" presStyleLbl="bgShp" presStyleIdx="2" presStyleCnt="3"/>
      <dgm:spPr/>
    </dgm:pt>
    <dgm:pt modelId="{C39DAB2F-7A75-4692-A557-6C279BC817C1}" type="pres">
      <dgm:prSet presAssocID="{45B7DB7C-2ACA-49ED-A53D-4D14AA9758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47614664-3021-4F6D-AD44-3B5A5349199F}" type="pres">
      <dgm:prSet presAssocID="{45B7DB7C-2ACA-49ED-A53D-4D14AA9758DE}" presName="spaceRect" presStyleCnt="0"/>
      <dgm:spPr/>
    </dgm:pt>
    <dgm:pt modelId="{1E34BD24-440C-41C8-A2C8-DA5972022D63}" type="pres">
      <dgm:prSet presAssocID="{45B7DB7C-2ACA-49ED-A53D-4D14AA9758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30A70A-AD0B-4B8E-ADBF-1993B2CF352D}" srcId="{7791545D-BE8A-4D9B-AFAE-32FB54CAB71A}" destId="{F986007A-5EFB-4C57-B99C-19EAD29A382B}" srcOrd="0" destOrd="0" parTransId="{54EB750C-5CD8-4D69-B862-48F5B6A5809F}" sibTransId="{7A635BEA-3254-4786-B0C3-D8ABEBF750CB}"/>
    <dgm:cxn modelId="{19450720-EDEB-4ED6-9E14-2F963903C43A}" srcId="{7791545D-BE8A-4D9B-AFAE-32FB54CAB71A}" destId="{CC4E3E06-9DD5-47AF-BA80-4B6DDD974CEE}" srcOrd="1" destOrd="0" parTransId="{3BBB10AB-B602-4B50-BD0B-87D394551FC8}" sibTransId="{4C92DB6B-7B4B-4597-8B4C-F6144EEB7AF3}"/>
    <dgm:cxn modelId="{FD92B124-A7D8-4519-BCA7-E59D0778ABC6}" type="presOf" srcId="{7791545D-BE8A-4D9B-AFAE-32FB54CAB71A}" destId="{43646F90-E758-4ECD-A1E0-1ADDE671B93B}" srcOrd="0" destOrd="0" presId="urn:microsoft.com/office/officeart/2018/2/layout/IconVerticalSolidList"/>
    <dgm:cxn modelId="{B35AE93F-53DA-4AA0-AACE-7924255F2BA8}" type="presOf" srcId="{F986007A-5EFB-4C57-B99C-19EAD29A382B}" destId="{341C13F5-0581-4822-9DAE-E07F9E99912B}" srcOrd="0" destOrd="0" presId="urn:microsoft.com/office/officeart/2018/2/layout/IconVerticalSolidList"/>
    <dgm:cxn modelId="{7DF67D4B-20D1-42A5-B2BD-87FDC7D06DEB}" type="presOf" srcId="{CC4E3E06-9DD5-47AF-BA80-4B6DDD974CEE}" destId="{3E300CA2-B000-488B-A6DA-7AB6533945B7}" srcOrd="0" destOrd="0" presId="urn:microsoft.com/office/officeart/2018/2/layout/IconVerticalSolidList"/>
    <dgm:cxn modelId="{3BBF35D2-1569-4F2D-B473-A57617036815}" type="presOf" srcId="{45B7DB7C-2ACA-49ED-A53D-4D14AA9758DE}" destId="{1E34BD24-440C-41C8-A2C8-DA5972022D63}" srcOrd="0" destOrd="0" presId="urn:microsoft.com/office/officeart/2018/2/layout/IconVerticalSolidList"/>
    <dgm:cxn modelId="{DE9C7BFB-72EC-47BD-8B1D-095746E8D52E}" srcId="{7791545D-BE8A-4D9B-AFAE-32FB54CAB71A}" destId="{45B7DB7C-2ACA-49ED-A53D-4D14AA9758DE}" srcOrd="2" destOrd="0" parTransId="{E88C3E6B-2CE8-4C25-85B9-C302FE66D649}" sibTransId="{280770BE-0BE4-417E-B04A-954956DE7051}"/>
    <dgm:cxn modelId="{662DDC00-BFFB-4247-8873-F94FDAD8BEAF}" type="presParOf" srcId="{43646F90-E758-4ECD-A1E0-1ADDE671B93B}" destId="{D0E0A9D7-0D28-4A42-B77F-129C46F626B7}" srcOrd="0" destOrd="0" presId="urn:microsoft.com/office/officeart/2018/2/layout/IconVerticalSolidList"/>
    <dgm:cxn modelId="{9BB3028C-0ED9-4613-8303-CF46DEB294B2}" type="presParOf" srcId="{D0E0A9D7-0D28-4A42-B77F-129C46F626B7}" destId="{E9B72525-AF38-4161-8D66-3DAB15373D55}" srcOrd="0" destOrd="0" presId="urn:microsoft.com/office/officeart/2018/2/layout/IconVerticalSolidList"/>
    <dgm:cxn modelId="{0B7D7A1D-5515-499C-AC50-7FCCCB5787E8}" type="presParOf" srcId="{D0E0A9D7-0D28-4A42-B77F-129C46F626B7}" destId="{2F2D99FD-E81E-4086-8F67-7E8E30E407D5}" srcOrd="1" destOrd="0" presId="urn:microsoft.com/office/officeart/2018/2/layout/IconVerticalSolidList"/>
    <dgm:cxn modelId="{7B1C21C3-ADD4-4970-BF09-F7D358FB5DB4}" type="presParOf" srcId="{D0E0A9D7-0D28-4A42-B77F-129C46F626B7}" destId="{C7AB6427-8359-4C1F-89B0-65867ED4350F}" srcOrd="2" destOrd="0" presId="urn:microsoft.com/office/officeart/2018/2/layout/IconVerticalSolidList"/>
    <dgm:cxn modelId="{BA0D8136-E68D-4156-8299-CA569CFB8E51}" type="presParOf" srcId="{D0E0A9D7-0D28-4A42-B77F-129C46F626B7}" destId="{341C13F5-0581-4822-9DAE-E07F9E99912B}" srcOrd="3" destOrd="0" presId="urn:microsoft.com/office/officeart/2018/2/layout/IconVerticalSolidList"/>
    <dgm:cxn modelId="{41C06210-6A67-487D-898D-3A2B741E034D}" type="presParOf" srcId="{43646F90-E758-4ECD-A1E0-1ADDE671B93B}" destId="{9405D9EA-BB75-43C7-B0E2-31CE541431D3}" srcOrd="1" destOrd="0" presId="urn:microsoft.com/office/officeart/2018/2/layout/IconVerticalSolidList"/>
    <dgm:cxn modelId="{73AFD76A-063E-4C5C-8BB3-77D62937248C}" type="presParOf" srcId="{43646F90-E758-4ECD-A1E0-1ADDE671B93B}" destId="{38F3FA38-6E49-4C9C-8C0C-DAC73F3DAF6B}" srcOrd="2" destOrd="0" presId="urn:microsoft.com/office/officeart/2018/2/layout/IconVerticalSolidList"/>
    <dgm:cxn modelId="{302251C4-E615-44CB-9792-BE9F0BD70ACB}" type="presParOf" srcId="{38F3FA38-6E49-4C9C-8C0C-DAC73F3DAF6B}" destId="{198A777C-368C-4136-9C9F-1379EBF38FEA}" srcOrd="0" destOrd="0" presId="urn:microsoft.com/office/officeart/2018/2/layout/IconVerticalSolidList"/>
    <dgm:cxn modelId="{EFC56473-DDD1-4405-AA38-9787D8765601}" type="presParOf" srcId="{38F3FA38-6E49-4C9C-8C0C-DAC73F3DAF6B}" destId="{4EDDE196-EE09-4602-ABBA-FBDD2716DECB}" srcOrd="1" destOrd="0" presId="urn:microsoft.com/office/officeart/2018/2/layout/IconVerticalSolidList"/>
    <dgm:cxn modelId="{15B7BC2D-E718-4485-B060-ACEBE7B70AD6}" type="presParOf" srcId="{38F3FA38-6E49-4C9C-8C0C-DAC73F3DAF6B}" destId="{99B1FF80-FA2C-4396-902B-0E9E022143C0}" srcOrd="2" destOrd="0" presId="urn:microsoft.com/office/officeart/2018/2/layout/IconVerticalSolidList"/>
    <dgm:cxn modelId="{09866BAC-ED39-49DD-9AB0-E6575FD8B8C1}" type="presParOf" srcId="{38F3FA38-6E49-4C9C-8C0C-DAC73F3DAF6B}" destId="{3E300CA2-B000-488B-A6DA-7AB6533945B7}" srcOrd="3" destOrd="0" presId="urn:microsoft.com/office/officeart/2018/2/layout/IconVerticalSolidList"/>
    <dgm:cxn modelId="{F01A5BC2-00FD-4AB3-AD2B-5A438C3360B9}" type="presParOf" srcId="{43646F90-E758-4ECD-A1E0-1ADDE671B93B}" destId="{7CE98680-C0C0-44E6-AF77-D5290FE54D8E}" srcOrd="3" destOrd="0" presId="urn:microsoft.com/office/officeart/2018/2/layout/IconVerticalSolidList"/>
    <dgm:cxn modelId="{132A0761-4598-40EE-8688-8118737D1A6B}" type="presParOf" srcId="{43646F90-E758-4ECD-A1E0-1ADDE671B93B}" destId="{722E0622-3FAF-418D-B98A-F14BBE134A18}" srcOrd="4" destOrd="0" presId="urn:microsoft.com/office/officeart/2018/2/layout/IconVerticalSolidList"/>
    <dgm:cxn modelId="{E6977D35-86D2-4AA6-B9DA-7C300B3A2653}" type="presParOf" srcId="{722E0622-3FAF-418D-B98A-F14BBE134A18}" destId="{AB58B72A-CE80-4499-8E99-F9676D53F2AD}" srcOrd="0" destOrd="0" presId="urn:microsoft.com/office/officeart/2018/2/layout/IconVerticalSolidList"/>
    <dgm:cxn modelId="{F9E4FF4F-FFAC-4098-A124-9CEEAB7D94C5}" type="presParOf" srcId="{722E0622-3FAF-418D-B98A-F14BBE134A18}" destId="{C39DAB2F-7A75-4692-A557-6C279BC817C1}" srcOrd="1" destOrd="0" presId="urn:microsoft.com/office/officeart/2018/2/layout/IconVerticalSolidList"/>
    <dgm:cxn modelId="{3622F94C-BA26-42CC-A781-9E7DA806F3DD}" type="presParOf" srcId="{722E0622-3FAF-418D-B98A-F14BBE134A18}" destId="{47614664-3021-4F6D-AD44-3B5A5349199F}" srcOrd="2" destOrd="0" presId="urn:microsoft.com/office/officeart/2018/2/layout/IconVerticalSolidList"/>
    <dgm:cxn modelId="{90EC3E4E-70FB-45DA-92BE-AE7A497E9A0C}" type="presParOf" srcId="{722E0622-3FAF-418D-B98A-F14BBE134A18}" destId="{1E34BD24-440C-41C8-A2C8-DA5972022D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4D934-C6F7-4249-9DCB-6FBA64DFE3E1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87C13-A00C-4CA6-BADE-1655DBE3579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Darwin’s public transportation lacks real-time tracking, causing uncertainty and inefficiency.</a:t>
          </a:r>
          <a:endParaRPr lang="en-AU" sz="2200" kern="1200"/>
        </a:p>
      </dsp:txBody>
      <dsp:txXfrm>
        <a:off x="383617" y="1447754"/>
        <a:ext cx="2847502" cy="1768010"/>
      </dsp:txXfrm>
    </dsp:sp>
    <dsp:sp modelId="{CA610165-B858-4801-9447-E3B0AD79B20C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1C622-118A-4C49-B62F-2B42539CCAC0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Commuters face unreliable schedules, missed updates, and ineffective route planning.</a:t>
          </a:r>
          <a:endParaRPr lang="en-AU" sz="2200" kern="1200" dirty="0"/>
        </a:p>
      </dsp:txBody>
      <dsp:txXfrm>
        <a:off x="3998355" y="1447754"/>
        <a:ext cx="2847502" cy="1768010"/>
      </dsp:txXfrm>
    </dsp:sp>
    <dsp:sp modelId="{7DE226A1-2B2D-4232-B5A1-1E247C36C3DD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50E91-BBCA-4541-B200-5D163C7EFEEC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Leads to frustration, inefficiency, and dependency on private vehicles.</a:t>
          </a:r>
          <a:endParaRPr lang="en-AU" sz="22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06A1-96B4-4E85-BC69-F135EF1912D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04377-437C-4BF1-B141-E4597602309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F194B-CFED-4B6D-B1A9-844D5BA03DD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tracking of buses and public transport.</a:t>
          </a:r>
        </a:p>
      </dsp:txBody>
      <dsp:txXfrm>
        <a:off x="1834517" y="469890"/>
        <a:ext cx="3148942" cy="1335915"/>
      </dsp:txXfrm>
    </dsp:sp>
    <dsp:sp modelId="{A333B13C-D191-43F5-A0E3-82C0BB0F969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BEC2C-596A-4324-9080-34454B30BDB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CBD7A-C955-45BC-8421-5837EB87799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Smart route planning and schedules.</a:t>
          </a:r>
        </a:p>
      </dsp:txBody>
      <dsp:txXfrm>
        <a:off x="7154322" y="469890"/>
        <a:ext cx="3148942" cy="1335915"/>
      </dsp:txXfrm>
    </dsp:sp>
    <dsp:sp modelId="{99D6ACC4-484F-4734-A05D-0F8B8DE1A36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3011C-07EC-47C9-8D7B-FCF28F28BF6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C2EF-0EEC-426D-A512-1F059A24310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Proactive notifications on delays or route changes.</a:t>
          </a:r>
          <a:endParaRPr lang="en-US" sz="2400" kern="1200"/>
        </a:p>
      </dsp:txBody>
      <dsp:txXfrm>
        <a:off x="1834517" y="2545532"/>
        <a:ext cx="3148942" cy="1335915"/>
      </dsp:txXfrm>
    </dsp:sp>
    <dsp:sp modelId="{E23459F3-A54F-4A9D-8882-B0DA4E3CFEE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AE10D-ED5E-4C8B-94C0-74DC63B4E35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5208-9F22-45B9-AB05-BF4BF34252F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Integration with Google Maps for ease of use.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9533A-8474-4F90-B573-C58122421925}">
      <dsp:nvSpPr>
        <dsp:cNvPr id="0" name=""/>
        <dsp:cNvSpPr/>
      </dsp:nvSpPr>
      <dsp:spPr>
        <a:xfrm>
          <a:off x="649408" y="431541"/>
          <a:ext cx="1022625" cy="102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36922-954E-449C-BE02-3619B98F65E7}">
      <dsp:nvSpPr>
        <dsp:cNvPr id="0" name=""/>
        <dsp:cNvSpPr/>
      </dsp:nvSpPr>
      <dsp:spPr>
        <a:xfrm>
          <a:off x="24470" y="1761770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Familiar interface for route visualization and navigation.</a:t>
          </a:r>
          <a:endParaRPr lang="en-AU" sz="1500" kern="1200" dirty="0"/>
        </a:p>
      </dsp:txBody>
      <dsp:txXfrm>
        <a:off x="24470" y="1761770"/>
        <a:ext cx="2272500" cy="720000"/>
      </dsp:txXfrm>
    </dsp:sp>
    <dsp:sp modelId="{6C43C1EE-D001-4759-AEE4-C381146F245F}">
      <dsp:nvSpPr>
        <dsp:cNvPr id="0" name=""/>
        <dsp:cNvSpPr/>
      </dsp:nvSpPr>
      <dsp:spPr>
        <a:xfrm>
          <a:off x="3319595" y="431541"/>
          <a:ext cx="1022625" cy="102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A82A-BDE0-435C-BF27-7EAE1A68FEE6}">
      <dsp:nvSpPr>
        <dsp:cNvPr id="0" name=""/>
        <dsp:cNvSpPr/>
      </dsp:nvSpPr>
      <dsp:spPr>
        <a:xfrm>
          <a:off x="2694658" y="1761770"/>
          <a:ext cx="227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Seamless experience for users already using Google Maps. </a:t>
          </a:r>
          <a:endParaRPr lang="en-AU" sz="1500" kern="1200"/>
        </a:p>
      </dsp:txBody>
      <dsp:txXfrm>
        <a:off x="2694658" y="1761770"/>
        <a:ext cx="227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10300-E7BB-4F97-BB88-DCBAEF60D10A}">
      <dsp:nvSpPr>
        <dsp:cNvPr id="0" name=""/>
        <dsp:cNvSpPr/>
      </dsp:nvSpPr>
      <dsp:spPr>
        <a:xfrm>
          <a:off x="0" y="2086"/>
          <a:ext cx="399096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0D17F-EF9E-4F86-BA69-3FA76C26C0B4}">
      <dsp:nvSpPr>
        <dsp:cNvPr id="0" name=""/>
        <dsp:cNvSpPr/>
      </dsp:nvSpPr>
      <dsp:spPr>
        <a:xfrm>
          <a:off x="0" y="2086"/>
          <a:ext cx="3990968" cy="142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Empowers commuters with accurate information.</a:t>
          </a:r>
          <a:endParaRPr lang="en-US" sz="2600" kern="1200"/>
        </a:p>
      </dsp:txBody>
      <dsp:txXfrm>
        <a:off x="0" y="2086"/>
        <a:ext cx="3990968" cy="1422836"/>
      </dsp:txXfrm>
    </dsp:sp>
    <dsp:sp modelId="{08DF4FFB-76C5-4F43-9F9D-0DDBB09BD919}">
      <dsp:nvSpPr>
        <dsp:cNvPr id="0" name=""/>
        <dsp:cNvSpPr/>
      </dsp:nvSpPr>
      <dsp:spPr>
        <a:xfrm>
          <a:off x="0" y="1424922"/>
          <a:ext cx="399096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B25C98-573E-4846-96B4-80E6141DD4E5}">
      <dsp:nvSpPr>
        <dsp:cNvPr id="0" name=""/>
        <dsp:cNvSpPr/>
      </dsp:nvSpPr>
      <dsp:spPr>
        <a:xfrm>
          <a:off x="0" y="1424922"/>
          <a:ext cx="3990968" cy="142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Reduces waiting times, missed connections, and frustration.</a:t>
          </a:r>
          <a:endParaRPr lang="en-US" sz="2600" kern="1200"/>
        </a:p>
      </dsp:txBody>
      <dsp:txXfrm>
        <a:off x="0" y="1424922"/>
        <a:ext cx="3990968" cy="1422836"/>
      </dsp:txXfrm>
    </dsp:sp>
    <dsp:sp modelId="{4E649E21-823E-4159-8A89-ED601CB32462}">
      <dsp:nvSpPr>
        <dsp:cNvPr id="0" name=""/>
        <dsp:cNvSpPr/>
      </dsp:nvSpPr>
      <dsp:spPr>
        <a:xfrm>
          <a:off x="0" y="2847758"/>
          <a:ext cx="399096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4F78F6-DDA7-4998-A9FC-ABF25F1CD023}">
      <dsp:nvSpPr>
        <dsp:cNvPr id="0" name=""/>
        <dsp:cNvSpPr/>
      </dsp:nvSpPr>
      <dsp:spPr>
        <a:xfrm>
          <a:off x="0" y="2847758"/>
          <a:ext cx="3990968" cy="142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Promotes increased use of public transport, reducing traffic congestion. </a:t>
          </a:r>
          <a:endParaRPr lang="en-US" sz="2600" kern="1200"/>
        </a:p>
      </dsp:txBody>
      <dsp:txXfrm>
        <a:off x="0" y="2847758"/>
        <a:ext cx="3990968" cy="1422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72525-AF38-4161-8D66-3DAB15373D55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D99FD-E81E-4086-8F67-7E8E30E407D5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C13F5-0581-4822-9DAE-E07F9E99912B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real-time tracking, dynamic route planning, and proactive notifications</a:t>
          </a:r>
          <a:endParaRPr lang="en-AU" sz="2500" kern="1200"/>
        </a:p>
      </dsp:txBody>
      <dsp:txXfrm>
        <a:off x="1435988" y="531"/>
        <a:ext cx="9079611" cy="1243280"/>
      </dsp:txXfrm>
    </dsp:sp>
    <dsp:sp modelId="{198A777C-368C-4136-9C9F-1379EBF38FE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DE196-EE09-4602-ABBA-FBDD2716DECB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0CA2-B000-488B-A6DA-7AB6533945B7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step forward towards a smarter, more connected city.</a:t>
          </a:r>
          <a:endParaRPr lang="en-AU" sz="2500" kern="1200"/>
        </a:p>
      </dsp:txBody>
      <dsp:txXfrm>
        <a:off x="1435988" y="1554631"/>
        <a:ext cx="9079611" cy="1243280"/>
      </dsp:txXfrm>
    </dsp:sp>
    <dsp:sp modelId="{AB58B72A-CE80-4499-8E99-F9676D53F2AD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DAB2F-7A75-4692-A557-6C279BC817C1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BD24-440C-41C8-A2C8-DA5972022D63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Enhances the public transport experience for residents and visitors alike. </a:t>
          </a:r>
          <a:endParaRPr lang="en-AU" sz="2500" kern="1200"/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A1F8A-072C-43EC-81DE-1F6D6D02F1B2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9962-A40C-482C-AE09-E18412A5B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45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C9962-A40C-482C-AE09-E18412A5BAA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25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C9962-A40C-482C-AE09-E18412A5BAA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89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34B4-343E-8AD9-6706-295A191A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995F0-709E-B5BF-0CE8-1A2FC20AA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002B-914A-9F5D-6684-6F999186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8A33-5732-8717-E722-F4393B4D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1301-AD4D-8E01-7C0F-A462767D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73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88B4-8D48-353E-E370-7218CA30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D660-4444-8802-B992-75AA42713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F73B-A40F-C576-DD6F-87D719D6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90EE-AE6E-AF52-2400-0772F805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DCC8-D0A2-FBC5-7E0F-BBCB1875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69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8AC8A-F446-149E-3650-592650FE2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92A35-8D52-FCE9-0EAB-810FEB772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BE8A-C885-98BC-77D4-DF2E6C0C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7D0A-5B17-402A-1C1D-8BD1F3D0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D8EF-10BF-2097-9B30-AF7F64AF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82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72E-1CDA-6548-B9C7-BC94D395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3CE3-E986-B3A4-4893-2A1F8449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25C4-D059-E0BB-C234-19385962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47B7-C263-4390-E558-488717B9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5BE4-46B0-7953-3725-2FE6B97D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8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13EF-AF94-1B8F-F06B-00FAAC2B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F9BEC-2245-0737-C714-E82FA5CE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6523-EAF8-E92F-F8FD-65EFC54A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E266-35DD-8321-CA42-E35C5E74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D301-AE14-4F13-1DE6-05A22357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8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3F1-AA7E-9A4E-35C7-FFC8290B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2AE9-52F0-0E95-C3FE-AE38874D3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831A5-63B0-B802-7174-10C1EF47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27ADF-B173-8E8C-098E-D1CAC63C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98950-4405-F672-EF90-5A6370EB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AF5D0-A1EB-A4FB-141D-216FEF9B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07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0C46-6C82-3F75-227F-6DD433E6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AE043-C3C0-A0AB-143F-F35A3B17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D4A5E-15E5-8BA9-C5DD-611167E2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81C5E-D683-7F09-EEA3-DBA42D7BA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0881B-581B-631D-E80E-B2969400C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D12FE-410B-1A54-272B-97DBC62A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54D76-A6A5-4B0C-1A6C-6E7EE1DF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35B5-9521-8B9D-6B1C-3882D372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2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6A3E-C0B7-2882-EEC3-67DD9680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FF8CB-B1BD-5C60-8FB1-41536A28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E8B49-E770-00B3-0E00-27A360C1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B5005-BA4B-E47E-0949-2778CA38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1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99F49-981C-DB54-6586-2F5EAF9F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FFAE2-2C4D-BC08-2059-C73B3EE5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6B22F-7C18-FD67-9D10-580184D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08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C75D-E869-7096-2B30-5B0A6414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8ABA-A53A-90CA-DFB1-C8C5A5C4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6584D-1E18-FA2B-1970-E86CBF07A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EB179-236C-8D7E-C368-53FAE84C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84B7-0649-E7B7-FF5B-7F8D1A06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FD772-2021-4409-02A9-43821F64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3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8B40-ACAF-8193-8E18-F7B1B23E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AC21A-1609-5368-F1EF-52BC9954F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ED84F-25CD-050D-9ED4-BC857F32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AD3A-0FB4-3E70-B522-5F1B4E0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9D924-9E50-D216-B5FB-4DA1C438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119E8-1206-B214-9EDD-3BB16D55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A65AB-08BF-7683-2429-67DF4F3F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6654-11D0-A2E2-2DA4-BB00BBBB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07E1-4CEE-1CD7-6334-6B649DF7B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1F8EB-1708-4165-B29C-11DC0A7B92CB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4C19-0145-97B4-6B59-C82D47EA1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93A5-BA01-E17C-8506-5ED3D2F34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D4083-1136-4102-811B-A28C17FA92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two buses on a map&#10;&#10;Description automatically generated">
            <a:extLst>
              <a:ext uri="{FF2B5EF4-FFF2-40B4-BE49-F238E27FC236}">
                <a16:creationId xmlns:a16="http://schemas.microsoft.com/office/drawing/2014/main" id="{618390CD-DB46-6ECD-5108-F3783681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731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337A9-DE7D-801E-5E72-2CB947DF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Darwin Public Transport Tracking System</a:t>
            </a:r>
            <a:endParaRPr lang="en-AU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58B56-72F2-C9DE-2888-83E0B17C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 real-time tracking system to enhance the public transport experience in Darwin.</a:t>
            </a:r>
            <a:endParaRPr lang="en-AU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75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5E257-1973-5250-10EB-4BF96372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825"/>
            <a:ext cx="4542503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149E36-D159-A3A8-20CF-B0C087CAA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0330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24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37805-9F37-AB79-DB4B-2B1DD6D9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99" y="1868130"/>
            <a:ext cx="5210455" cy="38925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Make Darwin a Model of Transport Efficiency.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kumimoji="0" lang="en-US" altLang="en-US" sz="3800" b="0" i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australia with a red circle&#10;&#10;Description automatically generated">
            <a:extLst>
              <a:ext uri="{FF2B5EF4-FFF2-40B4-BE49-F238E27FC236}">
                <a16:creationId xmlns:a16="http://schemas.microsoft.com/office/drawing/2014/main" id="{2BD61C86-F67F-E90D-F4FB-D5C197D73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r="4478" b="-2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us on the road&#10;&#10;Description automatically generated">
            <a:extLst>
              <a:ext uri="{FF2B5EF4-FFF2-40B4-BE49-F238E27FC236}">
                <a16:creationId xmlns:a16="http://schemas.microsoft.com/office/drawing/2014/main" id="{CA54DE4C-B926-D6E7-066A-BFC437E2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2" b="-2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E109-434A-924B-9627-8E853D4B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AU" sz="5200"/>
              <a:t> Problem Statement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B31976B-EBF0-6F45-5F0C-B95DB2009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709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01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CBCD-7509-7820-BE87-356E91CC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Solution Overview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22016-45CD-B9E5-039A-040B593161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B4A214-19F0-7B1C-AE69-8F0E2386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AU" sz="5200">
                <a:solidFill>
                  <a:schemeClr val="tx2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06830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D5526-D04F-3718-C2C1-027168B3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Live Tracking of Public Transport</a:t>
            </a:r>
            <a:endParaRPr lang="en-AU" sz="50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A07F60-5006-B976-EA36-EA2855758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location of buses visible to users.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Eliminate uncertainty and enable informed decisions. </a:t>
            </a:r>
          </a:p>
        </p:txBody>
      </p:sp>
      <p:pic>
        <p:nvPicPr>
          <p:cNvPr id="9" name="Picture 8" descr="A cell phone with a map and a bus in the background&#10;&#10;Description automatically generated">
            <a:extLst>
              <a:ext uri="{FF2B5EF4-FFF2-40B4-BE49-F238E27FC236}">
                <a16:creationId xmlns:a16="http://schemas.microsoft.com/office/drawing/2014/main" id="{7BC00EA7-7A7C-6163-BFC2-619DE0D64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979288"/>
            <a:ext cx="5458968" cy="48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9C7DA-6103-D214-24E1-79461CB6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AU" sz="4200"/>
              <a:t>Route Planning &amp; Schedule Information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27D6FD-5F63-69DB-4662-945E8920F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5" y="2660904"/>
            <a:ext cx="5179929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Access routes, schedules, and estimated travel times.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Helps users select the best possible options. </a:t>
            </a:r>
          </a:p>
        </p:txBody>
      </p:sp>
      <p:pic>
        <p:nvPicPr>
          <p:cNvPr id="6" name="Picture 5" descr="A hand holding a phone with a map on it&#10;&#10;Description automatically generated">
            <a:extLst>
              <a:ext uri="{FF2B5EF4-FFF2-40B4-BE49-F238E27FC236}">
                <a16:creationId xmlns:a16="http://schemas.microsoft.com/office/drawing/2014/main" id="{51ADE0A4-46D4-6333-4871-0844C7FFE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951993"/>
            <a:ext cx="5458968" cy="49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7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4560C-62E9-52C9-36FC-F79242A5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AU" sz="5000"/>
              <a:t>Real-Time Notifications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B0AEEE-A7A7-4BDD-B17D-3F4F33B5C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Alerts for any delays, disruptions, or route changes.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Keeps users informed and prepared. </a:t>
            </a:r>
          </a:p>
        </p:txBody>
      </p:sp>
      <p:pic>
        <p:nvPicPr>
          <p:cNvPr id="6" name="Picture 5" descr="A phone with a screen and icons&#10;&#10;Description automatically generated with medium confidence">
            <a:extLst>
              <a:ext uri="{FF2B5EF4-FFF2-40B4-BE49-F238E27FC236}">
                <a16:creationId xmlns:a16="http://schemas.microsoft.com/office/drawing/2014/main" id="{469C1BB6-6D48-D653-189D-9A04DC0C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4" y="989125"/>
            <a:ext cx="5707822" cy="44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2F87A-EB1E-4185-6823-DC949C70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AU" sz="3300"/>
              <a:t>Integration with Google Maps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map with a pin on it&#10;&#10;Description automatically generated">
            <a:extLst>
              <a:ext uri="{FF2B5EF4-FFF2-40B4-BE49-F238E27FC236}">
                <a16:creationId xmlns:a16="http://schemas.microsoft.com/office/drawing/2014/main" id="{54364F4B-4C37-7201-551B-704A9C9C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93" y="1877461"/>
            <a:ext cx="4223252" cy="316336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0C70B55A-35AA-129C-DCF9-CB625262E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233792"/>
              </p:ext>
            </p:extLst>
          </p:nvPr>
        </p:nvGraphicFramePr>
        <p:xfrm>
          <a:off x="838199" y="2341735"/>
          <a:ext cx="4991629" cy="291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18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7677-3CD7-F907-D317-7C9F3502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403"/>
            <a:ext cx="5405284" cy="1481188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Benefits of the System</a:t>
            </a:r>
          </a:p>
        </p:txBody>
      </p:sp>
      <p:pic>
        <p:nvPicPr>
          <p:cNvPr id="9" name="Picture 8" descr="A hand pointing at a circular sign&#10;&#10;Description automatically generated">
            <a:extLst>
              <a:ext uri="{FF2B5EF4-FFF2-40B4-BE49-F238E27FC236}">
                <a16:creationId xmlns:a16="http://schemas.microsoft.com/office/drawing/2014/main" id="{44BCC56D-0C06-7887-99CF-72FBD18FB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" r="28155" b="7535"/>
          <a:stretch/>
        </p:blipFill>
        <p:spPr>
          <a:xfrm>
            <a:off x="5191128" y="1847130"/>
            <a:ext cx="6162670" cy="39507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4E6D343-8AFD-3BEF-191F-918EFA352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88799"/>
              </p:ext>
            </p:extLst>
          </p:nvPr>
        </p:nvGraphicFramePr>
        <p:xfrm>
          <a:off x="838200" y="1847128"/>
          <a:ext cx="3990968" cy="427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600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252</Words>
  <Application>Microsoft Office PowerPoint</Application>
  <PresentationFormat>Widescreen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Darwin Public Transport Tracking System</vt:lpstr>
      <vt:lpstr> Problem Statement</vt:lpstr>
      <vt:lpstr>Solution Overview</vt:lpstr>
      <vt:lpstr>Features</vt:lpstr>
      <vt:lpstr>Live Tracking of Public Transport</vt:lpstr>
      <vt:lpstr>Route Planning &amp; Schedule Information</vt:lpstr>
      <vt:lpstr>Real-Time Notifications</vt:lpstr>
      <vt:lpstr>Integration with Google Maps</vt:lpstr>
      <vt:lpstr>Benefits of the System</vt:lpstr>
      <vt:lpstr>Conclusion</vt:lpstr>
      <vt:lpstr>Let’s Make Darwin a Model of Transport Efficiency.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Pokharel</dc:creator>
  <cp:lastModifiedBy>Pooja Pokharel</cp:lastModifiedBy>
  <cp:revision>31</cp:revision>
  <dcterms:created xsi:type="dcterms:W3CDTF">2024-10-01T13:18:31Z</dcterms:created>
  <dcterms:modified xsi:type="dcterms:W3CDTF">2024-10-01T14:45:43Z</dcterms:modified>
</cp:coreProperties>
</file>