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2" r:id="rId1"/>
  </p:sldMasterIdLst>
  <p:notesMasterIdLst>
    <p:notesMasterId r:id="rId19"/>
  </p:notesMasterIdLst>
  <p:handoutMasterIdLst>
    <p:handoutMasterId r:id="rId20"/>
  </p:handoutMasterIdLst>
  <p:sldIdLst>
    <p:sldId id="529" r:id="rId2"/>
    <p:sldId id="495" r:id="rId3"/>
    <p:sldId id="514" r:id="rId4"/>
    <p:sldId id="535" r:id="rId5"/>
    <p:sldId id="517" r:id="rId6"/>
    <p:sldId id="540" r:id="rId7"/>
    <p:sldId id="515" r:id="rId8"/>
    <p:sldId id="546" r:id="rId9"/>
    <p:sldId id="541" r:id="rId10"/>
    <p:sldId id="547" r:id="rId11"/>
    <p:sldId id="542" r:id="rId12"/>
    <p:sldId id="551" r:id="rId13"/>
    <p:sldId id="543" r:id="rId14"/>
    <p:sldId id="552" r:id="rId15"/>
    <p:sldId id="536" r:id="rId16"/>
    <p:sldId id="550" r:id="rId17"/>
    <p:sldId id="528" r:id="rId18"/>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5EE50E-180F-4F19-ABA6-5EB5CEAC998D}" v="65" dt="2025-06-01T14:29:12.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77255" autoAdjust="0"/>
  </p:normalViewPr>
  <p:slideViewPr>
    <p:cSldViewPr>
      <p:cViewPr varScale="1">
        <p:scale>
          <a:sx n="84" d="100"/>
          <a:sy n="84" d="100"/>
        </p:scale>
        <p:origin x="1310" y="6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 N" userId="97942f186983a917" providerId="LiveId" clId="{64D54069-6273-4F5E-AD14-8C0560B5EEEC}"/>
    <pc:docChg chg="custSel modSld">
      <pc:chgData name="Prasanna N" userId="97942f186983a917" providerId="LiveId" clId="{64D54069-6273-4F5E-AD14-8C0560B5EEEC}" dt="2025-05-29T08:57:31.941" v="19" actId="123"/>
      <pc:docMkLst>
        <pc:docMk/>
      </pc:docMkLst>
      <pc:sldChg chg="modSp mod">
        <pc:chgData name="Prasanna N" userId="97942f186983a917" providerId="LiveId" clId="{64D54069-6273-4F5E-AD14-8C0560B5EEEC}" dt="2025-05-29T08:56:53.987" v="15" actId="27636"/>
        <pc:sldMkLst>
          <pc:docMk/>
          <pc:sldMk cId="4255157781" sldId="495"/>
        </pc:sldMkLst>
        <pc:spChg chg="mod">
          <ac:chgData name="Prasanna N" userId="97942f186983a917" providerId="LiveId" clId="{64D54069-6273-4F5E-AD14-8C0560B5EEEC}" dt="2025-05-29T08:56:53.987" v="15" actId="27636"/>
          <ac:spMkLst>
            <pc:docMk/>
            <pc:sldMk cId="4255157781" sldId="495"/>
            <ac:spMk id="6" creationId="{65894BDA-3057-096C-18BB-A0D0D182A5A7}"/>
          </ac:spMkLst>
        </pc:spChg>
      </pc:sldChg>
      <pc:sldChg chg="modSp mod">
        <pc:chgData name="Prasanna N" userId="97942f186983a917" providerId="LiveId" clId="{64D54069-6273-4F5E-AD14-8C0560B5EEEC}" dt="2025-05-29T08:57:31.941" v="19" actId="123"/>
        <pc:sldMkLst>
          <pc:docMk/>
          <pc:sldMk cId="875433954" sldId="514"/>
        </pc:sldMkLst>
        <pc:spChg chg="mod">
          <ac:chgData name="Prasanna N" userId="97942f186983a917" providerId="LiveId" clId="{64D54069-6273-4F5E-AD14-8C0560B5EEEC}" dt="2025-05-29T08:57:31.941" v="19" actId="123"/>
          <ac:spMkLst>
            <pc:docMk/>
            <pc:sldMk cId="875433954" sldId="514"/>
            <ac:spMk id="4" creationId="{342F71F1-3A46-A272-58BD-AF9B102563AF}"/>
          </ac:spMkLst>
        </pc:spChg>
      </pc:sldChg>
      <pc:sldChg chg="modSp mod">
        <pc:chgData name="Prasanna N" userId="97942f186983a917" providerId="LiveId" clId="{64D54069-6273-4F5E-AD14-8C0560B5EEEC}" dt="2025-05-29T08:56:47.220" v="13" actId="20577"/>
        <pc:sldMkLst>
          <pc:docMk/>
          <pc:sldMk cId="0" sldId="529"/>
        </pc:sldMkLst>
        <pc:spChg chg="mod">
          <ac:chgData name="Prasanna N" userId="97942f186983a917" providerId="LiveId" clId="{64D54069-6273-4F5E-AD14-8C0560B5EEEC}" dt="2025-05-29T08:56:47.220" v="13" actId="20577"/>
          <ac:spMkLst>
            <pc:docMk/>
            <pc:sldMk cId="0" sldId="529"/>
            <ac:spMk id="7" creationId="{00000000-0000-0000-0000-000000000000}"/>
          </ac:spMkLst>
        </pc:spChg>
      </pc:sldChg>
    </pc:docChg>
  </pc:docChgLst>
  <pc:docChgLst>
    <pc:chgData name="Prasanna N" userId="97942f186983a917" providerId="LiveId" clId="{105EE50E-180F-4F19-ABA6-5EB5CEAC998D}"/>
    <pc:docChg chg="undo redo custSel addSld delSld modSld sldOrd">
      <pc:chgData name="Prasanna N" userId="97942f186983a917" providerId="LiveId" clId="{105EE50E-180F-4F19-ABA6-5EB5CEAC998D}" dt="2025-06-01T14:30:00.445" v="487" actId="1076"/>
      <pc:docMkLst>
        <pc:docMk/>
      </pc:docMkLst>
      <pc:sldChg chg="modSp mod">
        <pc:chgData name="Prasanna N" userId="97942f186983a917" providerId="LiveId" clId="{105EE50E-180F-4F19-ABA6-5EB5CEAC998D}" dt="2025-05-29T08:59:59.955" v="1" actId="12"/>
        <pc:sldMkLst>
          <pc:docMk/>
          <pc:sldMk cId="875433954" sldId="514"/>
        </pc:sldMkLst>
        <pc:spChg chg="mod">
          <ac:chgData name="Prasanna N" userId="97942f186983a917" providerId="LiveId" clId="{105EE50E-180F-4F19-ABA6-5EB5CEAC998D}" dt="2025-05-29T08:59:59.955" v="1" actId="12"/>
          <ac:spMkLst>
            <pc:docMk/>
            <pc:sldMk cId="875433954" sldId="514"/>
            <ac:spMk id="4" creationId="{342F71F1-3A46-A272-58BD-AF9B102563AF}"/>
          </ac:spMkLst>
        </pc:spChg>
      </pc:sldChg>
      <pc:sldChg chg="delSp modSp mod">
        <pc:chgData name="Prasanna N" userId="97942f186983a917" providerId="LiveId" clId="{105EE50E-180F-4F19-ABA6-5EB5CEAC998D}" dt="2025-06-01T13:14:36.414" v="387" actId="20577"/>
        <pc:sldMkLst>
          <pc:docMk/>
          <pc:sldMk cId="1414699934" sldId="515"/>
        </pc:sldMkLst>
        <pc:spChg chg="mod">
          <ac:chgData name="Prasanna N" userId="97942f186983a917" providerId="LiveId" clId="{105EE50E-180F-4F19-ABA6-5EB5CEAC998D}" dt="2025-06-01T13:14:36.414" v="387" actId="20577"/>
          <ac:spMkLst>
            <pc:docMk/>
            <pc:sldMk cId="1414699934" sldId="515"/>
            <ac:spMk id="4" creationId="{4B120D5D-1E85-5B3B-6201-73F6EC33F2A6}"/>
          </ac:spMkLst>
        </pc:spChg>
      </pc:sldChg>
      <pc:sldChg chg="addSp delSp modSp mod">
        <pc:chgData name="Prasanna N" userId="97942f186983a917" providerId="LiveId" clId="{105EE50E-180F-4F19-ABA6-5EB5CEAC998D}" dt="2025-06-01T14:25:47.977" v="469" actId="14100"/>
        <pc:sldMkLst>
          <pc:docMk/>
          <pc:sldMk cId="77718250" sldId="517"/>
        </pc:sldMkLst>
        <pc:spChg chg="del">
          <ac:chgData name="Prasanna N" userId="97942f186983a917" providerId="LiveId" clId="{105EE50E-180F-4F19-ABA6-5EB5CEAC998D}" dt="2025-06-01T12:49:52.455" v="267" actId="478"/>
          <ac:spMkLst>
            <pc:docMk/>
            <pc:sldMk cId="77718250" sldId="517"/>
            <ac:spMk id="4" creationId="{5B388052-D3F0-2D27-82CA-12930B319A6A}"/>
          </ac:spMkLst>
        </pc:spChg>
        <pc:spChg chg="add del">
          <ac:chgData name="Prasanna N" userId="97942f186983a917" providerId="LiveId" clId="{105EE50E-180F-4F19-ABA6-5EB5CEAC998D}" dt="2025-06-01T14:22:13.851" v="456" actId="22"/>
          <ac:spMkLst>
            <pc:docMk/>
            <pc:sldMk cId="77718250" sldId="517"/>
            <ac:spMk id="7" creationId="{9333AAEF-DE8D-8C09-3280-8382F345872C}"/>
          </ac:spMkLst>
        </pc:spChg>
        <pc:picChg chg="add del mod">
          <ac:chgData name="Prasanna N" userId="97942f186983a917" providerId="LiveId" clId="{105EE50E-180F-4F19-ABA6-5EB5CEAC998D}" dt="2025-06-01T14:22:10.324" v="454" actId="478"/>
          <ac:picMkLst>
            <pc:docMk/>
            <pc:sldMk cId="77718250" sldId="517"/>
            <ac:picMk id="3" creationId="{8D0A9830-A61D-3025-5660-FB001A4B283C}"/>
          </ac:picMkLst>
        </pc:picChg>
        <pc:picChg chg="add mod">
          <ac:chgData name="Prasanna N" userId="97942f186983a917" providerId="LiveId" clId="{105EE50E-180F-4F19-ABA6-5EB5CEAC998D}" dt="2025-06-01T14:25:47.977" v="469" actId="14100"/>
          <ac:picMkLst>
            <pc:docMk/>
            <pc:sldMk cId="77718250" sldId="517"/>
            <ac:picMk id="9" creationId="{74539728-C3D8-B5FA-875F-E907343A4523}"/>
          </ac:picMkLst>
        </pc:picChg>
        <pc:picChg chg="add del mod">
          <ac:chgData name="Prasanna N" userId="97942f186983a917" providerId="LiveId" clId="{105EE50E-180F-4F19-ABA6-5EB5CEAC998D}" dt="2025-06-01T14:25:35.022" v="464" actId="478"/>
          <ac:picMkLst>
            <pc:docMk/>
            <pc:sldMk cId="77718250" sldId="517"/>
            <ac:picMk id="2050" creationId="{F142F05C-0346-F95C-51DC-CB19E85251E1}"/>
          </ac:picMkLst>
        </pc:picChg>
      </pc:sldChg>
      <pc:sldChg chg="modSp mod">
        <pc:chgData name="Prasanna N" userId="97942f186983a917" providerId="LiveId" clId="{105EE50E-180F-4F19-ABA6-5EB5CEAC998D}" dt="2025-06-01T14:30:00.445" v="487" actId="1076"/>
        <pc:sldMkLst>
          <pc:docMk/>
          <pc:sldMk cId="0" sldId="529"/>
        </pc:sldMkLst>
        <pc:spChg chg="mod">
          <ac:chgData name="Prasanna N" userId="97942f186983a917" providerId="LiveId" clId="{105EE50E-180F-4F19-ABA6-5EB5CEAC998D}" dt="2025-06-01T14:30:00.445" v="487" actId="1076"/>
          <ac:spMkLst>
            <pc:docMk/>
            <pc:sldMk cId="0" sldId="529"/>
            <ac:spMk id="7" creationId="{00000000-0000-0000-0000-000000000000}"/>
          </ac:spMkLst>
        </pc:spChg>
      </pc:sldChg>
      <pc:sldChg chg="modSp mod">
        <pc:chgData name="Prasanna N" userId="97942f186983a917" providerId="LiveId" clId="{105EE50E-180F-4F19-ABA6-5EB5CEAC998D}" dt="2025-05-29T08:59:47.836" v="0"/>
        <pc:sldMkLst>
          <pc:docMk/>
          <pc:sldMk cId="3127720986" sldId="535"/>
        </pc:sldMkLst>
        <pc:spChg chg="mod">
          <ac:chgData name="Prasanna N" userId="97942f186983a917" providerId="LiveId" clId="{105EE50E-180F-4F19-ABA6-5EB5CEAC998D}" dt="2025-05-29T08:59:47.836" v="0"/>
          <ac:spMkLst>
            <pc:docMk/>
            <pc:sldMk cId="3127720986" sldId="535"/>
            <ac:spMk id="10" creationId="{B7926876-24C2-2D38-2E9A-B1BCC44241D5}"/>
          </ac:spMkLst>
        </pc:spChg>
      </pc:sldChg>
      <pc:sldChg chg="addSp delSp modSp mod">
        <pc:chgData name="Prasanna N" userId="97942f186983a917" providerId="LiveId" clId="{105EE50E-180F-4F19-ABA6-5EB5CEAC998D}" dt="2025-06-01T13:18:58.807" v="447" actId="14100"/>
        <pc:sldMkLst>
          <pc:docMk/>
          <pc:sldMk cId="3136084855" sldId="536"/>
        </pc:sldMkLst>
        <pc:spChg chg="add del mod">
          <ac:chgData name="Prasanna N" userId="97942f186983a917" providerId="LiveId" clId="{105EE50E-180F-4F19-ABA6-5EB5CEAC998D}" dt="2025-06-01T13:18:11.102" v="427" actId="478"/>
          <ac:spMkLst>
            <pc:docMk/>
            <pc:sldMk cId="3136084855" sldId="536"/>
            <ac:spMk id="3" creationId="{2BDFE936-ACFF-F765-2B03-8B936211C7ED}"/>
          </ac:spMkLst>
        </pc:spChg>
        <pc:spChg chg="mod">
          <ac:chgData name="Prasanna N" userId="97942f186983a917" providerId="LiveId" clId="{105EE50E-180F-4F19-ABA6-5EB5CEAC998D}" dt="2025-06-01T13:18:58.807" v="447" actId="14100"/>
          <ac:spMkLst>
            <pc:docMk/>
            <pc:sldMk cId="3136084855" sldId="536"/>
            <ac:spMk id="4" creationId="{3A83434A-2092-D929-D47F-05732478961A}"/>
          </ac:spMkLst>
        </pc:spChg>
        <pc:spChg chg="del mod">
          <ac:chgData name="Prasanna N" userId="97942f186983a917" providerId="LiveId" clId="{105EE50E-180F-4F19-ABA6-5EB5CEAC998D}" dt="2025-06-01T13:16:44.022" v="408" actId="478"/>
          <ac:spMkLst>
            <pc:docMk/>
            <pc:sldMk cId="3136084855" sldId="536"/>
            <ac:spMk id="7" creationId="{EBE4E92C-C2C6-1366-2C6F-7B4D32EAA75E}"/>
          </ac:spMkLst>
        </pc:spChg>
      </pc:sldChg>
      <pc:sldChg chg="addSp modSp mod">
        <pc:chgData name="Prasanna N" userId="97942f186983a917" providerId="LiveId" clId="{105EE50E-180F-4F19-ABA6-5EB5CEAC998D}" dt="2025-06-01T13:00:05.333" v="286" actId="6549"/>
        <pc:sldMkLst>
          <pc:docMk/>
          <pc:sldMk cId="2379046099" sldId="540"/>
        </pc:sldMkLst>
        <pc:spChg chg="add">
          <ac:chgData name="Prasanna N" userId="97942f186983a917" providerId="LiveId" clId="{105EE50E-180F-4F19-ABA6-5EB5CEAC998D}" dt="2025-06-01T12:59:23.959" v="275"/>
          <ac:spMkLst>
            <pc:docMk/>
            <pc:sldMk cId="2379046099" sldId="540"/>
            <ac:spMk id="3" creationId="{56D63713-D903-4676-FF75-23FB0CC20790}"/>
          </ac:spMkLst>
        </pc:spChg>
        <pc:spChg chg="mod">
          <ac:chgData name="Prasanna N" userId="97942f186983a917" providerId="LiveId" clId="{105EE50E-180F-4F19-ABA6-5EB5CEAC998D}" dt="2025-06-01T13:00:05.333" v="286" actId="6549"/>
          <ac:spMkLst>
            <pc:docMk/>
            <pc:sldMk cId="2379046099" sldId="540"/>
            <ac:spMk id="4" creationId="{DB25D1A4-728D-3323-7637-14539A9DA789}"/>
          </ac:spMkLst>
        </pc:spChg>
      </pc:sldChg>
      <pc:sldChg chg="modSp mod">
        <pc:chgData name="Prasanna N" userId="97942f186983a917" providerId="LiveId" clId="{105EE50E-180F-4F19-ABA6-5EB5CEAC998D}" dt="2025-06-01T13:14:44.281" v="388" actId="123"/>
        <pc:sldMkLst>
          <pc:docMk/>
          <pc:sldMk cId="4156627224" sldId="541"/>
        </pc:sldMkLst>
        <pc:spChg chg="mod">
          <ac:chgData name="Prasanna N" userId="97942f186983a917" providerId="LiveId" clId="{105EE50E-180F-4F19-ABA6-5EB5CEAC998D}" dt="2025-06-01T13:14:44.281" v="388" actId="123"/>
          <ac:spMkLst>
            <pc:docMk/>
            <pc:sldMk cId="4156627224" sldId="541"/>
            <ac:spMk id="3" creationId="{0B2D6625-4BF2-4D3E-64A8-F4FFE0A3F3FB}"/>
          </ac:spMkLst>
        </pc:spChg>
      </pc:sldChg>
      <pc:sldChg chg="modSp mod">
        <pc:chgData name="Prasanna N" userId="97942f186983a917" providerId="LiveId" clId="{105EE50E-180F-4F19-ABA6-5EB5CEAC998D}" dt="2025-06-01T13:16:33.974" v="406" actId="20577"/>
        <pc:sldMkLst>
          <pc:docMk/>
          <pc:sldMk cId="2591835451" sldId="542"/>
        </pc:sldMkLst>
        <pc:spChg chg="mod">
          <ac:chgData name="Prasanna N" userId="97942f186983a917" providerId="LiveId" clId="{105EE50E-180F-4F19-ABA6-5EB5CEAC998D}" dt="2025-06-01T13:16:33.974" v="406" actId="20577"/>
          <ac:spMkLst>
            <pc:docMk/>
            <pc:sldMk cId="2591835451" sldId="542"/>
            <ac:spMk id="4" creationId="{55AC2B4B-66D1-1F25-53C6-765E877198C6}"/>
          </ac:spMkLst>
        </pc:spChg>
      </pc:sldChg>
      <pc:sldChg chg="modSp mod">
        <pc:chgData name="Prasanna N" userId="97942f186983a917" providerId="LiveId" clId="{105EE50E-180F-4F19-ABA6-5EB5CEAC998D}" dt="2025-06-01T13:17:42.244" v="425" actId="1076"/>
        <pc:sldMkLst>
          <pc:docMk/>
          <pc:sldMk cId="2071665998" sldId="543"/>
        </pc:sldMkLst>
        <pc:spChg chg="mod">
          <ac:chgData name="Prasanna N" userId="97942f186983a917" providerId="LiveId" clId="{105EE50E-180F-4F19-ABA6-5EB5CEAC998D}" dt="2025-06-01T13:17:42.244" v="425" actId="1076"/>
          <ac:spMkLst>
            <pc:docMk/>
            <pc:sldMk cId="2071665998" sldId="543"/>
            <ac:spMk id="4" creationId="{754FDF61-B98C-8EB3-C68C-73B59E07E31F}"/>
          </ac:spMkLst>
        </pc:spChg>
      </pc:sldChg>
      <pc:sldChg chg="delSp del mod">
        <pc:chgData name="Prasanna N" userId="97942f186983a917" providerId="LiveId" clId="{105EE50E-180F-4F19-ABA6-5EB5CEAC998D}" dt="2025-05-29T09:02:19.358" v="46" actId="47"/>
        <pc:sldMkLst>
          <pc:docMk/>
          <pc:sldMk cId="196424180" sldId="545"/>
        </pc:sldMkLst>
      </pc:sldChg>
      <pc:sldChg chg="addSp delSp modSp add del mod ord">
        <pc:chgData name="Prasanna N" userId="97942f186983a917" providerId="LiveId" clId="{105EE50E-180F-4F19-ABA6-5EB5CEAC998D}" dt="2025-06-01T13:19:27.399" v="449"/>
        <pc:sldMkLst>
          <pc:docMk/>
          <pc:sldMk cId="2517795827" sldId="546"/>
        </pc:sldMkLst>
        <pc:spChg chg="mod">
          <ac:chgData name="Prasanna N" userId="97942f186983a917" providerId="LiveId" clId="{105EE50E-180F-4F19-ABA6-5EB5CEAC998D}" dt="2025-05-29T09:04:36.193" v="91" actId="20577"/>
          <ac:spMkLst>
            <pc:docMk/>
            <pc:sldMk cId="2517795827" sldId="546"/>
            <ac:spMk id="3" creationId="{4BDEE04B-57DC-8578-2780-119AA4E614B8}"/>
          </ac:spMkLst>
        </pc:spChg>
        <pc:picChg chg="add mod">
          <ac:chgData name="Prasanna N" userId="97942f186983a917" providerId="LiveId" clId="{105EE50E-180F-4F19-ABA6-5EB5CEAC998D}" dt="2025-05-29T09:04:08.985" v="63" actId="1076"/>
          <ac:picMkLst>
            <pc:docMk/>
            <pc:sldMk cId="2517795827" sldId="546"/>
            <ac:picMk id="8" creationId="{8A209183-AD1B-D973-CDDD-4079411D6D1A}"/>
          </ac:picMkLst>
        </pc:picChg>
      </pc:sldChg>
      <pc:sldChg chg="addSp delSp modSp mod ord">
        <pc:chgData name="Prasanna N" userId="97942f186983a917" providerId="LiveId" clId="{105EE50E-180F-4F19-ABA6-5EB5CEAC998D}" dt="2025-06-01T13:19:34.651" v="451"/>
        <pc:sldMkLst>
          <pc:docMk/>
          <pc:sldMk cId="1097435099" sldId="547"/>
        </pc:sldMkLst>
        <pc:picChg chg="add mod">
          <ac:chgData name="Prasanna N" userId="97942f186983a917" providerId="LiveId" clId="{105EE50E-180F-4F19-ABA6-5EB5CEAC998D}" dt="2025-05-29T09:06:09.022" v="114" actId="14100"/>
          <ac:picMkLst>
            <pc:docMk/>
            <pc:sldMk cId="1097435099" sldId="547"/>
            <ac:picMk id="8" creationId="{B407A676-B74F-3EAC-3CB5-EDBA9FAC9F55}"/>
          </ac:picMkLst>
        </pc:picChg>
      </pc:sldChg>
      <pc:sldChg chg="delSp modSp del mod">
        <pc:chgData name="Prasanna N" userId="97942f186983a917" providerId="LiveId" clId="{105EE50E-180F-4F19-ABA6-5EB5CEAC998D}" dt="2025-05-29T09:08:39.925" v="160" actId="47"/>
        <pc:sldMkLst>
          <pc:docMk/>
          <pc:sldMk cId="1376277946" sldId="548"/>
        </pc:sldMkLst>
      </pc:sldChg>
      <pc:sldChg chg="addSp delSp modSp del mod">
        <pc:chgData name="Prasanna N" userId="97942f186983a917" providerId="LiveId" clId="{105EE50E-180F-4F19-ABA6-5EB5CEAC998D}" dt="2025-06-01T14:28:49.294" v="475" actId="47"/>
        <pc:sldMkLst>
          <pc:docMk/>
          <pc:sldMk cId="1984621828" sldId="549"/>
        </pc:sldMkLst>
        <pc:picChg chg="add mod">
          <ac:chgData name="Prasanna N" userId="97942f186983a917" providerId="LiveId" clId="{105EE50E-180F-4F19-ABA6-5EB5CEAC998D}" dt="2025-05-29T09:10:30.553" v="202" actId="14100"/>
          <ac:picMkLst>
            <pc:docMk/>
            <pc:sldMk cId="1984621828" sldId="549"/>
            <ac:picMk id="10" creationId="{7732C45C-2411-EBA6-DD5E-AB060524C0CD}"/>
          </ac:picMkLst>
        </pc:picChg>
      </pc:sldChg>
      <pc:sldChg chg="addSp modSp mod">
        <pc:chgData name="Prasanna N" userId="97942f186983a917" providerId="LiveId" clId="{105EE50E-180F-4F19-ABA6-5EB5CEAC998D}" dt="2025-05-29T09:16:04.835" v="266" actId="27636"/>
        <pc:sldMkLst>
          <pc:docMk/>
          <pc:sldMk cId="1947564062" sldId="550"/>
        </pc:sldMkLst>
        <pc:spChg chg="mod">
          <ac:chgData name="Prasanna N" userId="97942f186983a917" providerId="LiveId" clId="{105EE50E-180F-4F19-ABA6-5EB5CEAC998D}" dt="2025-05-29T09:16:04.835" v="266" actId="27636"/>
          <ac:spMkLst>
            <pc:docMk/>
            <pc:sldMk cId="1947564062" sldId="550"/>
            <ac:spMk id="4" creationId="{5E2E5BA8-0123-9D1D-7052-0E4494120D2D}"/>
          </ac:spMkLst>
        </pc:spChg>
      </pc:sldChg>
      <pc:sldChg chg="addSp delSp modSp add mod ord">
        <pc:chgData name="Prasanna N" userId="97942f186983a917" providerId="LiveId" clId="{105EE50E-180F-4F19-ABA6-5EB5CEAC998D}" dt="2025-06-01T13:19:36.647" v="453"/>
        <pc:sldMkLst>
          <pc:docMk/>
          <pc:sldMk cId="1586243802" sldId="551"/>
        </pc:sldMkLst>
        <pc:picChg chg="add mod">
          <ac:chgData name="Prasanna N" userId="97942f186983a917" providerId="LiveId" clId="{105EE50E-180F-4F19-ABA6-5EB5CEAC998D}" dt="2025-05-29T09:08:29.046" v="159" actId="14100"/>
          <ac:picMkLst>
            <pc:docMk/>
            <pc:sldMk cId="1586243802" sldId="551"/>
            <ac:picMk id="5" creationId="{703C1EBF-6E41-139F-470B-AF9CB61662BC}"/>
          </ac:picMkLst>
        </pc:picChg>
      </pc:sldChg>
      <pc:sldChg chg="addSp delSp modSp add mod">
        <pc:chgData name="Prasanna N" userId="97942f186983a917" providerId="LiveId" clId="{105EE50E-180F-4F19-ABA6-5EB5CEAC998D}" dt="2025-06-01T14:29:15.984" v="478" actId="14100"/>
        <pc:sldMkLst>
          <pc:docMk/>
          <pc:sldMk cId="885986165" sldId="552"/>
        </pc:sldMkLst>
        <pc:picChg chg="add mod">
          <ac:chgData name="Prasanna N" userId="97942f186983a917" providerId="LiveId" clId="{105EE50E-180F-4F19-ABA6-5EB5CEAC998D}" dt="2025-06-01T14:29:15.984" v="478" actId="14100"/>
          <ac:picMkLst>
            <pc:docMk/>
            <pc:sldMk cId="885986165" sldId="552"/>
            <ac:picMk id="4" creationId="{83267818-5760-BF03-643D-E1161175BFC3}"/>
          </ac:picMkLst>
        </pc:picChg>
        <pc:picChg chg="del">
          <ac:chgData name="Prasanna N" userId="97942f186983a917" providerId="LiveId" clId="{105EE50E-180F-4F19-ABA6-5EB5CEAC998D}" dt="2025-06-01T14:28:33.274" v="471" actId="478"/>
          <ac:picMkLst>
            <pc:docMk/>
            <pc:sldMk cId="885986165" sldId="552"/>
            <ac:picMk id="8" creationId="{AD1ACEED-DAE2-7DF7-ACA9-BA97EDF216A9}"/>
          </ac:picMkLst>
        </pc:picChg>
      </pc:sldChg>
      <pc:sldChg chg="delSp add del mod">
        <pc:chgData name="Prasanna N" userId="97942f186983a917" providerId="LiveId" clId="{105EE50E-180F-4F19-ABA6-5EB5CEAC998D}" dt="2025-06-01T14:28:43.898" v="474" actId="47"/>
        <pc:sldMkLst>
          <pc:docMk/>
          <pc:sldMk cId="3283056212" sldId="553"/>
        </pc:sldMkLst>
        <pc:picChg chg="del">
          <ac:chgData name="Prasanna N" userId="97942f186983a917" providerId="LiveId" clId="{105EE50E-180F-4F19-ABA6-5EB5CEAC998D}" dt="2025-06-01T14:28:41.603" v="473" actId="478"/>
          <ac:picMkLst>
            <pc:docMk/>
            <pc:sldMk cId="3283056212" sldId="553"/>
            <ac:picMk id="8" creationId="{12083FEA-11DA-E48A-E046-F0D31426BC97}"/>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pPr>
                <a:defRPr/>
              </a:pPr>
              <a:t>6/1/2025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2952E2ED-3A02-491C-A9B8-DFEE216EB3A7}" type="slidenum">
              <a:rPr lang="en-US" altLang="en-US"/>
              <a:pPr>
                <a:defRPr/>
              </a:pPr>
              <a:t>‹#›</a:t>
            </a:fld>
            <a:endParaRPr lang="en-US" altLang="en-US"/>
          </a:p>
        </p:txBody>
      </p:sp>
    </p:spTree>
    <p:extLst>
      <p:ext uri="{BB962C8B-B14F-4D97-AF65-F5344CB8AC3E}">
        <p14:creationId xmlns:p14="http://schemas.microsoft.com/office/powerpoint/2010/main" val="189704217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extLst/>
          </a:lstStyle>
          <a:p>
            <a:pPr>
              <a:defRPr/>
            </a:pPr>
            <a:fld id="{061F6FC2-9645-479A-A309-27B8F5654211}" type="datetimeFigureOut">
              <a:rPr lang="en-US"/>
              <a:pPr>
                <a:defRPr/>
              </a:pPr>
              <a:t>6/1/2025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extLst/>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prstTxWarp prst="textNoShape">
              <a:avLst/>
            </a:prstTxWarp>
          </a:bodyPr>
          <a:lstStyle>
            <a:lvl1pPr algn="r" eaLnBrk="1" hangingPunct="1">
              <a:defRPr sz="1300" smtClean="0">
                <a:latin typeface="Calibri" pitchFamily="34" charset="0"/>
              </a:defRPr>
            </a:lvl1pPr>
          </a:lstStyle>
          <a:p>
            <a:pPr>
              <a:defRPr/>
            </a:pPr>
            <a:fld id="{F2D8CC3F-ADB2-4AF7-880C-111F7E6C7FE6}" type="slidenum">
              <a:rPr lang="en-US" altLang="en-US"/>
              <a:pPr>
                <a:defRPr/>
              </a:pPr>
              <a:t>‹#›</a:t>
            </a:fld>
            <a:endParaRPr lang="en-US" altLang="en-US"/>
          </a:p>
        </p:txBody>
      </p:sp>
    </p:spTree>
    <p:extLst>
      <p:ext uri="{BB962C8B-B14F-4D97-AF65-F5344CB8AC3E}">
        <p14:creationId xmlns:p14="http://schemas.microsoft.com/office/powerpoint/2010/main" val="273026457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1 June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pPr>
                <a:defRPr/>
              </a:pPr>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1 June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1 June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pPr>
                <a:defRPr/>
              </a:pPr>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1 June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pPr>
                <a:defRPr/>
              </a:pPr>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1 June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pPr>
                <a:defRPr/>
              </a:pPr>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1 June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pPr>
                <a:defRPr/>
              </a:pPr>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1 June 2025</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pPr>
                <a:defRPr/>
              </a:pPr>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1 June 2025</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pPr>
                <a:defRPr/>
              </a:pPr>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1 June 2025</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pPr>
                <a:defRPr/>
              </a:pPr>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1 June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1 June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pPr>
                <a:defRPr/>
              </a:pPr>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1 June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pPr>
                <a:defRPr/>
              </a:pPr>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 id="2147484148" r:id="rId6"/>
    <p:sldLayoutId id="2147484149" r:id="rId7"/>
    <p:sldLayoutId id="2147484150" r:id="rId8"/>
    <p:sldLayoutId id="2147484151" r:id="rId9"/>
    <p:sldLayoutId id="2147484152" r:id="rId10"/>
    <p:sldLayoutId id="2147484153"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solidFill>
          </a:ln>
        </p:spPr>
        <p:txBody>
          <a:bodyPr>
            <a:normAutofit/>
          </a:bodyPr>
          <a:lstStyle/>
          <a:p>
            <a:pPr algn="ctr">
              <a:defRPr/>
            </a:pPr>
            <a:r>
              <a:rPr lang="en-IN" sz="2800" b="1" dirty="0">
                <a:solidFill>
                  <a:schemeClr val="tx1"/>
                </a:solidFill>
                <a:latin typeface="Times New Roman" pitchFamily="18" charset="0"/>
                <a:cs typeface="Times New Roman" pitchFamily="18" charset="0"/>
              </a:rPr>
              <a:t>DATABASE MANAGEMENT SYSTEM  </a:t>
            </a:r>
            <a:br>
              <a:rPr lang="en-IN" sz="2800" b="1" dirty="0">
                <a:solidFill>
                  <a:schemeClr val="tx1"/>
                </a:solidFill>
                <a:latin typeface="Times New Roman" pitchFamily="18" charset="0"/>
                <a:cs typeface="Times New Roman" pitchFamily="18" charset="0"/>
              </a:rPr>
            </a:br>
            <a:r>
              <a:rPr lang="en-IN" sz="2800" b="1" dirty="0">
                <a:solidFill>
                  <a:schemeClr val="tx1"/>
                </a:solidFill>
                <a:latin typeface="Times New Roman" pitchFamily="18" charset="0"/>
                <a:cs typeface="Times New Roman" pitchFamily="18" charset="0"/>
              </a:rPr>
              <a:t>PROJECT REVIEW</a:t>
            </a:r>
          </a:p>
        </p:txBody>
      </p:sp>
      <p:sp>
        <p:nvSpPr>
          <p:cNvPr id="7" name="Footer Placeholder 4"/>
          <p:cNvSpPr txBox="1">
            <a:spLocks/>
          </p:cNvSpPr>
          <p:nvPr/>
        </p:nvSpPr>
        <p:spPr>
          <a:xfrm>
            <a:off x="685800" y="999173"/>
            <a:ext cx="7772400" cy="37338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latin typeface="Times New Roman" pitchFamily="18" charset="0"/>
              <a:cs typeface="Times New Roman" pitchFamily="18" charset="0"/>
            </a:endParaRPr>
          </a:p>
          <a:p>
            <a:pPr algn="ctr">
              <a:defRPr/>
            </a:pPr>
            <a:endParaRPr lang="en-US" sz="2500" b="1" dirty="0">
              <a:latin typeface="Times New Roman" pitchFamily="18" charset="0"/>
              <a:cs typeface="Times New Roman" pitchFamily="18" charset="0"/>
            </a:endParaRPr>
          </a:p>
          <a:p>
            <a:pPr algn="ctr">
              <a:defRPr/>
            </a:pPr>
            <a:r>
              <a:rPr lang="en-US" sz="2500" b="1" dirty="0">
                <a:solidFill>
                  <a:schemeClr val="tx1"/>
                </a:solidFill>
                <a:latin typeface="Times New Roman" pitchFamily="18" charset="0"/>
                <a:cs typeface="Times New Roman" pitchFamily="18" charset="0"/>
              </a:rPr>
              <a:t>Department of Artificial Intelligence and Data Science</a:t>
            </a:r>
          </a:p>
          <a:p>
            <a:pPr algn="ctr">
              <a:defRPr/>
            </a:pPr>
            <a:r>
              <a:rPr lang="en-US" sz="2500" b="1" dirty="0">
                <a:solidFill>
                  <a:schemeClr val="tx1"/>
                </a:solidFill>
                <a:latin typeface="Times New Roman" pitchFamily="18" charset="0"/>
                <a:cs typeface="Times New Roman" pitchFamily="18" charset="0"/>
              </a:rPr>
              <a:t>Academic Year: 2024 – 2025 (Even Semester)</a:t>
            </a:r>
          </a:p>
          <a:p>
            <a:pPr algn="ctr">
              <a:defRPr/>
            </a:pPr>
            <a:endParaRPr lang="en-US" sz="2500" b="1" dirty="0">
              <a:solidFill>
                <a:schemeClr val="tx1"/>
              </a:solidFill>
              <a:latin typeface="Times New Roman" pitchFamily="18" charset="0"/>
              <a:cs typeface="Times New Roman" pitchFamily="18" charset="0"/>
            </a:endParaRPr>
          </a:p>
          <a:p>
            <a:pPr>
              <a:defRPr/>
            </a:pPr>
            <a:r>
              <a:rPr lang="en-US" sz="2500" b="1" dirty="0">
                <a:solidFill>
                  <a:schemeClr val="tx1"/>
                </a:solidFill>
                <a:latin typeface="Times New Roman" pitchFamily="18" charset="0"/>
                <a:cs typeface="Times New Roman" pitchFamily="18" charset="0"/>
              </a:rPr>
              <a:t>Register Number	: 2303811724321082</a:t>
            </a:r>
          </a:p>
          <a:p>
            <a:pPr>
              <a:defRPr/>
            </a:pPr>
            <a:r>
              <a:rPr lang="en-US" sz="2500" b="1" dirty="0">
                <a:solidFill>
                  <a:schemeClr val="tx1"/>
                </a:solidFill>
                <a:latin typeface="Times New Roman" pitchFamily="18" charset="0"/>
                <a:cs typeface="Times New Roman" pitchFamily="18" charset="0"/>
              </a:rPr>
              <a:t>Name					: PRASANNA N</a:t>
            </a:r>
          </a:p>
          <a:p>
            <a:pPr>
              <a:defRPr/>
            </a:pPr>
            <a:r>
              <a:rPr lang="en-US" sz="2500" b="1" dirty="0">
                <a:solidFill>
                  <a:schemeClr val="tx1"/>
                </a:solidFill>
                <a:latin typeface="Times New Roman" pitchFamily="18" charset="0"/>
                <a:cs typeface="Times New Roman" pitchFamily="18" charset="0"/>
              </a:rPr>
              <a:t>Year					: II</a:t>
            </a:r>
          </a:p>
          <a:p>
            <a:pPr>
              <a:defRPr/>
            </a:pPr>
            <a:r>
              <a:rPr lang="en-US" sz="2500" b="1" dirty="0">
                <a:solidFill>
                  <a:schemeClr val="tx1"/>
                </a:solidFill>
                <a:latin typeface="Times New Roman" pitchFamily="18" charset="0"/>
                <a:cs typeface="Times New Roman" pitchFamily="18" charset="0"/>
              </a:rPr>
              <a:t>Semester				: IV</a:t>
            </a:r>
          </a:p>
          <a:p>
            <a:pPr>
              <a:defRPr/>
            </a:pPr>
            <a:r>
              <a:rPr lang="en-US" sz="2500" b="1" dirty="0">
                <a:solidFill>
                  <a:schemeClr val="tx1"/>
                </a:solidFill>
                <a:latin typeface="Times New Roman" pitchFamily="18" charset="0"/>
                <a:cs typeface="Times New Roman" pitchFamily="18" charset="0"/>
              </a:rPr>
              <a:t>Section				: B</a:t>
            </a:r>
          </a:p>
          <a:p>
            <a:pPr>
              <a:defRPr/>
            </a:pPr>
            <a:r>
              <a:rPr lang="en-US" sz="2500" b="1" dirty="0">
                <a:solidFill>
                  <a:schemeClr val="tx1"/>
                </a:solidFill>
                <a:latin typeface="Times New Roman" pitchFamily="18" charset="0"/>
                <a:cs typeface="Times New Roman" pitchFamily="18" charset="0"/>
              </a:rPr>
              <a:t>Date					: 04-06-2025</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379D8-A7FF-2822-9A89-014005534C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385B4-44D4-058A-7BDC-150967B30153}"/>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3FC1054C-7442-A6A7-98C5-7D837395BE76}"/>
              </a:ext>
            </a:extLst>
          </p:cNvPr>
          <p:cNvSpPr>
            <a:spLocks noGrp="1"/>
          </p:cNvSpPr>
          <p:nvPr>
            <p:ph type="sldNum" sz="quarter" idx="12"/>
          </p:nvPr>
        </p:nvSpPr>
        <p:spPr/>
        <p:txBody>
          <a:bodyPr/>
          <a:lstStyle/>
          <a:p>
            <a:pPr>
              <a:defRPr/>
            </a:pPr>
            <a:fld id="{0E14ABD8-B1EB-4C07-9937-C8C4E38BDF00}" type="slidenum">
              <a:rPr lang="en-US" altLang="en-US" smtClean="0"/>
              <a:pPr>
                <a:defRPr/>
              </a:pPr>
              <a:t>10</a:t>
            </a:fld>
            <a:endParaRPr lang="en-US" altLang="en-US"/>
          </a:p>
        </p:txBody>
      </p:sp>
      <p:pic>
        <p:nvPicPr>
          <p:cNvPr id="8" name="Picture 7">
            <a:extLst>
              <a:ext uri="{FF2B5EF4-FFF2-40B4-BE49-F238E27FC236}">
                <a16:creationId xmlns:a16="http://schemas.microsoft.com/office/drawing/2014/main" id="{B407A676-B74F-3EAC-3CB5-EDBA9FAC9F55}"/>
              </a:ext>
            </a:extLst>
          </p:cNvPr>
          <p:cNvPicPr>
            <a:picLocks noChangeAspect="1"/>
          </p:cNvPicPr>
          <p:nvPr/>
        </p:nvPicPr>
        <p:blipFill>
          <a:blip r:embed="rId2"/>
          <a:stretch>
            <a:fillRect/>
          </a:stretch>
        </p:blipFill>
        <p:spPr>
          <a:xfrm>
            <a:off x="457200" y="895349"/>
            <a:ext cx="8229600" cy="3874065"/>
          </a:xfrm>
          <a:prstGeom prst="rect">
            <a:avLst/>
          </a:prstGeom>
        </p:spPr>
      </p:pic>
    </p:spTree>
    <p:extLst>
      <p:ext uri="{BB962C8B-B14F-4D97-AF65-F5344CB8AC3E}">
        <p14:creationId xmlns:p14="http://schemas.microsoft.com/office/powerpoint/2010/main" val="109743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B2222-E821-BC71-CA7B-A866F9B7C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34BC9-34E8-794B-B408-7BE0317A0566}"/>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A6C85221-C05A-1068-29F6-3E25F3BE9651}"/>
              </a:ext>
            </a:extLst>
          </p:cNvPr>
          <p:cNvSpPr>
            <a:spLocks noGrp="1"/>
          </p:cNvSpPr>
          <p:nvPr>
            <p:ph type="sldNum" sz="quarter" idx="12"/>
          </p:nvPr>
        </p:nvSpPr>
        <p:spPr/>
        <p:txBody>
          <a:bodyPr/>
          <a:lstStyle/>
          <a:p>
            <a:pPr>
              <a:defRPr/>
            </a:pPr>
            <a:fld id="{0E14ABD8-B1EB-4C07-9937-C8C4E38BDF00}" type="slidenum">
              <a:rPr lang="en-US" altLang="en-US" smtClean="0"/>
              <a:pPr>
                <a:defRPr/>
              </a:pPr>
              <a:t>11</a:t>
            </a:fld>
            <a:endParaRPr lang="en-US" altLang="en-US"/>
          </a:p>
        </p:txBody>
      </p:sp>
      <p:sp>
        <p:nvSpPr>
          <p:cNvPr id="4" name="Rectangle 1">
            <a:extLst>
              <a:ext uri="{FF2B5EF4-FFF2-40B4-BE49-F238E27FC236}">
                <a16:creationId xmlns:a16="http://schemas.microsoft.com/office/drawing/2014/main" id="{55AC2B4B-66D1-1F25-53C6-765E877198C6}"/>
              </a:ext>
            </a:extLst>
          </p:cNvPr>
          <p:cNvSpPr>
            <a:spLocks noGrp="1" noChangeArrowheads="1"/>
          </p:cNvSpPr>
          <p:nvPr>
            <p:ph sz="quarter" idx="1"/>
          </p:nvPr>
        </p:nvSpPr>
        <p:spPr bwMode="auto">
          <a:xfrm>
            <a:off x="612648" y="973221"/>
            <a:ext cx="8455152" cy="337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3. Order Management:</a:t>
            </a:r>
            <a:endParaRPr lang="en-IN" sz="24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module enables customers to place medicine orders while checking stock availability.</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verifies that the requested quantity is in stock before creating an order and deducting it from inventory.</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order details are recorded in the orders table to maintain accurate transaction records and support future tracking.</a:t>
            </a:r>
          </a:p>
        </p:txBody>
      </p:sp>
    </p:spTree>
    <p:extLst>
      <p:ext uri="{BB962C8B-B14F-4D97-AF65-F5344CB8AC3E}">
        <p14:creationId xmlns:p14="http://schemas.microsoft.com/office/powerpoint/2010/main" val="259183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27854-3337-A6EB-3F63-FC8D1ACD0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5047D-6D05-EE9F-D494-00F242AD00E4}"/>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7F64F950-D9A2-3D75-91E9-D401E5A8C48B}"/>
              </a:ext>
            </a:extLst>
          </p:cNvPr>
          <p:cNvSpPr>
            <a:spLocks noGrp="1"/>
          </p:cNvSpPr>
          <p:nvPr>
            <p:ph type="sldNum" sz="quarter" idx="12"/>
          </p:nvPr>
        </p:nvSpPr>
        <p:spPr/>
        <p:txBody>
          <a:bodyPr/>
          <a:lstStyle/>
          <a:p>
            <a:pPr>
              <a:defRPr/>
            </a:pPr>
            <a:fld id="{0E14ABD8-B1EB-4C07-9937-C8C4E38BDF00}"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703C1EBF-6E41-139F-470B-AF9CB61662BC}"/>
              </a:ext>
            </a:extLst>
          </p:cNvPr>
          <p:cNvPicPr>
            <a:picLocks noChangeAspect="1"/>
          </p:cNvPicPr>
          <p:nvPr/>
        </p:nvPicPr>
        <p:blipFill>
          <a:blip r:embed="rId2"/>
          <a:stretch>
            <a:fillRect/>
          </a:stretch>
        </p:blipFill>
        <p:spPr>
          <a:xfrm>
            <a:off x="457200" y="1123950"/>
            <a:ext cx="8229600" cy="3402303"/>
          </a:xfrm>
          <a:prstGeom prst="rect">
            <a:avLst/>
          </a:prstGeom>
        </p:spPr>
      </p:pic>
    </p:spTree>
    <p:extLst>
      <p:ext uri="{BB962C8B-B14F-4D97-AF65-F5344CB8AC3E}">
        <p14:creationId xmlns:p14="http://schemas.microsoft.com/office/powerpoint/2010/main" val="158624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88049-878E-2865-04F9-BE4ED4097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1A5C0-EBCF-0C7F-64B9-056AB8D8AF4D}"/>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20ABCC6D-247C-A80C-A0C3-8F93F47EB0BE}"/>
              </a:ext>
            </a:extLst>
          </p:cNvPr>
          <p:cNvSpPr>
            <a:spLocks noGrp="1"/>
          </p:cNvSpPr>
          <p:nvPr>
            <p:ph type="sldNum" sz="quarter" idx="12"/>
          </p:nvPr>
        </p:nvSpPr>
        <p:spPr/>
        <p:txBody>
          <a:bodyPr/>
          <a:lstStyle/>
          <a:p>
            <a:pPr>
              <a:defRPr/>
            </a:pPr>
            <a:fld id="{0E14ABD8-B1EB-4C07-9937-C8C4E38BDF00}" type="slidenum">
              <a:rPr lang="en-US" altLang="en-US" smtClean="0"/>
              <a:pPr>
                <a:defRPr/>
              </a:pPr>
              <a:t>13</a:t>
            </a:fld>
            <a:endParaRPr lang="en-US" altLang="en-US"/>
          </a:p>
        </p:txBody>
      </p:sp>
      <p:sp>
        <p:nvSpPr>
          <p:cNvPr id="4" name="Rectangle 1">
            <a:extLst>
              <a:ext uri="{FF2B5EF4-FFF2-40B4-BE49-F238E27FC236}">
                <a16:creationId xmlns:a16="http://schemas.microsoft.com/office/drawing/2014/main" id="{754FDF61-B98C-8EB3-C68C-73B59E07E31F}"/>
              </a:ext>
            </a:extLst>
          </p:cNvPr>
          <p:cNvSpPr>
            <a:spLocks noGrp="1" noChangeArrowheads="1"/>
          </p:cNvSpPr>
          <p:nvPr>
            <p:ph sz="quarter" idx="1"/>
          </p:nvPr>
        </p:nvSpPr>
        <p:spPr bwMode="auto">
          <a:xfrm>
            <a:off x="457200" y="1023526"/>
            <a:ext cx="8229600" cy="3379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4. Search &amp; View Medicines:</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module provides features for browsing all available medicines or searching by name.</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Users can enter part or full medicine names to retrieve matching records from the database.</a:t>
            </a:r>
          </a:p>
          <a:p>
            <a:pPr>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Search results and full inventory lists are displayed using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Gradio's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Dataframe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component for clarity and ease of use.</a:t>
            </a:r>
          </a:p>
        </p:txBody>
      </p:sp>
    </p:spTree>
    <p:extLst>
      <p:ext uri="{BB962C8B-B14F-4D97-AF65-F5344CB8AC3E}">
        <p14:creationId xmlns:p14="http://schemas.microsoft.com/office/powerpoint/2010/main" val="207166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9F196-6932-861C-2A91-50919DFAB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1429F-C233-775A-4783-7585611D8D60}"/>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CB67B09E-45B2-E1B8-9E6D-1453B1B5A564}"/>
              </a:ext>
            </a:extLst>
          </p:cNvPr>
          <p:cNvSpPr>
            <a:spLocks noGrp="1"/>
          </p:cNvSpPr>
          <p:nvPr>
            <p:ph type="sldNum" sz="quarter" idx="12"/>
          </p:nvPr>
        </p:nvSpPr>
        <p:spPr/>
        <p:txBody>
          <a:bodyPr/>
          <a:lstStyle/>
          <a:p>
            <a:pPr>
              <a:defRPr/>
            </a:pPr>
            <a:fld id="{0E14ABD8-B1EB-4C07-9937-C8C4E38BDF00}" type="slidenum">
              <a:rPr lang="en-US" altLang="en-US" smtClean="0"/>
              <a:pPr>
                <a:defRPr/>
              </a:pPr>
              <a:t>14</a:t>
            </a:fld>
            <a:endParaRPr lang="en-US" altLang="en-US"/>
          </a:p>
        </p:txBody>
      </p:sp>
      <p:pic>
        <p:nvPicPr>
          <p:cNvPr id="4" name="Picture 3">
            <a:extLst>
              <a:ext uri="{FF2B5EF4-FFF2-40B4-BE49-F238E27FC236}">
                <a16:creationId xmlns:a16="http://schemas.microsoft.com/office/drawing/2014/main" id="{83267818-5760-BF03-643D-E1161175B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290353"/>
            <a:ext cx="6324600" cy="2562793"/>
          </a:xfrm>
          <a:prstGeom prst="rect">
            <a:avLst/>
          </a:prstGeom>
        </p:spPr>
      </p:pic>
    </p:spTree>
    <p:extLst>
      <p:ext uri="{BB962C8B-B14F-4D97-AF65-F5344CB8AC3E}">
        <p14:creationId xmlns:p14="http://schemas.microsoft.com/office/powerpoint/2010/main" val="885986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A1BBD-D8EC-04E4-942B-989AF8EE4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25E36-B171-912F-C8C5-0F011B6CF50B}"/>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65C2C03F-47FC-2974-A3EF-E502AC9D3A05}"/>
              </a:ext>
            </a:extLst>
          </p:cNvPr>
          <p:cNvSpPr>
            <a:spLocks noGrp="1"/>
          </p:cNvSpPr>
          <p:nvPr>
            <p:ph type="sldNum" sz="quarter" idx="12"/>
          </p:nvPr>
        </p:nvSpPr>
        <p:spPr/>
        <p:txBody>
          <a:bodyPr/>
          <a:lstStyle/>
          <a:p>
            <a:pPr>
              <a:defRPr/>
            </a:pPr>
            <a:fld id="{0E14ABD8-B1EB-4C07-9937-C8C4E38BDF00}" type="slidenum">
              <a:rPr lang="en-US" altLang="en-US" smtClean="0"/>
              <a:pPr>
                <a:defRPr/>
              </a:pPr>
              <a:t>15</a:t>
            </a:fld>
            <a:endParaRPr lang="en-US" altLang="en-US"/>
          </a:p>
        </p:txBody>
      </p:sp>
      <p:sp>
        <p:nvSpPr>
          <p:cNvPr id="4" name="TextBox 3">
            <a:extLst>
              <a:ext uri="{FF2B5EF4-FFF2-40B4-BE49-F238E27FC236}">
                <a16:creationId xmlns:a16="http://schemas.microsoft.com/office/drawing/2014/main" id="{3A83434A-2092-D929-D47F-05732478961A}"/>
              </a:ext>
            </a:extLst>
          </p:cNvPr>
          <p:cNvSpPr txBox="1"/>
          <p:nvPr/>
        </p:nvSpPr>
        <p:spPr>
          <a:xfrm>
            <a:off x="603252" y="1019989"/>
            <a:ext cx="8083547" cy="3139706"/>
          </a:xfrm>
          <a:prstGeom prst="rect">
            <a:avLst/>
          </a:prstGeom>
          <a:noFill/>
        </p:spPr>
        <p:txBody>
          <a:bodyPr wrap="square">
            <a:sp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5. Role-Based UI Control:</a:t>
            </a:r>
          </a:p>
          <a:p>
            <a:pPr marL="342900" indent="-342900">
              <a:lnSpc>
                <a:spcPct val="107000"/>
              </a:lnSpc>
              <a:spcAft>
                <a:spcPts val="800"/>
              </a:spcAf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module ensures that only authorized users can access specific functionalities based on their assigned roles.</a:t>
            </a:r>
          </a:p>
          <a:p>
            <a:pPr marL="342900" indent="-342900">
              <a:lnSpc>
                <a:spcPct val="107000"/>
              </a:lnSpc>
              <a:spcAft>
                <a:spcPts val="800"/>
              </a:spcAf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After login, the UI adjusts dynamically to show either the admin or customer panel using visibility controls.</a:t>
            </a:r>
          </a:p>
          <a:p>
            <a:pPr marL="342900" indent="-342900">
              <a:lnSpc>
                <a:spcPct val="107000"/>
              </a:lnSpc>
              <a:spcAft>
                <a:spcPts val="800"/>
              </a:spcAf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separation of access enhances security and improves user experience by presenting only the relevant options.</a:t>
            </a:r>
          </a:p>
        </p:txBody>
      </p:sp>
    </p:spTree>
    <p:extLst>
      <p:ext uri="{BB962C8B-B14F-4D97-AF65-F5344CB8AC3E}">
        <p14:creationId xmlns:p14="http://schemas.microsoft.com/office/powerpoint/2010/main" val="313608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C37DF-772E-215B-D2C1-F8B801FAAC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D4D04-556D-D446-58DC-29CC49053861}"/>
              </a:ext>
            </a:extLst>
          </p:cNvPr>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US" b="1" dirty="0">
                <a:latin typeface="Times New Roman" panose="02020603050405020304" pitchFamily="18" charset="0"/>
                <a:cs typeface="Times New Roman" panose="02020603050405020304" pitchFamily="18" charset="0"/>
              </a:rPr>
              <a:t>CONCLUSION &amp; REFERENCES</a:t>
            </a:r>
            <a:endParaRPr lang="en-IN"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B3793BFD-F7AF-8ECD-E493-888FD01E7454}"/>
              </a:ext>
            </a:extLst>
          </p:cNvPr>
          <p:cNvSpPr>
            <a:spLocks noGrp="1"/>
          </p:cNvSpPr>
          <p:nvPr>
            <p:ph type="sldNum" sz="quarter" idx="12"/>
          </p:nvPr>
        </p:nvSpPr>
        <p:spPr/>
        <p:txBody>
          <a:bodyPr/>
          <a:lstStyle/>
          <a:p>
            <a:pPr>
              <a:defRPr/>
            </a:pPr>
            <a:fld id="{0E14ABD8-B1EB-4C07-9937-C8C4E38BDF00}" type="slidenum">
              <a:rPr lang="en-US" altLang="en-US" smtClean="0"/>
              <a:pPr>
                <a:defRPr/>
              </a:pPr>
              <a:t>16</a:t>
            </a:fld>
            <a:endParaRPr lang="en-US" altLang="en-US"/>
          </a:p>
        </p:txBody>
      </p:sp>
      <p:sp>
        <p:nvSpPr>
          <p:cNvPr id="4" name="Content Placeholder 3">
            <a:extLst>
              <a:ext uri="{FF2B5EF4-FFF2-40B4-BE49-F238E27FC236}">
                <a16:creationId xmlns:a16="http://schemas.microsoft.com/office/drawing/2014/main" id="{5E2E5BA8-0123-9D1D-7052-0E4494120D2D}"/>
              </a:ext>
            </a:extLst>
          </p:cNvPr>
          <p:cNvSpPr>
            <a:spLocks noGrp="1"/>
          </p:cNvSpPr>
          <p:nvPr>
            <p:ph sz="quarter" idx="1"/>
          </p:nvPr>
        </p:nvSpPr>
        <p:spPr/>
        <p:txBody>
          <a:bodyPr>
            <a:normAutofit fontScale="62500" lnSpcReduction="20000"/>
          </a:bodyPr>
          <a:lstStyle/>
          <a:p>
            <a:pPr>
              <a:lnSpc>
                <a:spcPct val="150000"/>
              </a:lnSpc>
            </a:pPr>
            <a:r>
              <a:rPr lang="en-US" sz="2400" b="1" dirty="0">
                <a:latin typeface="Times New Roman" panose="02020603050405020304" pitchFamily="18" charset="0"/>
                <a:cs typeface="Times New Roman" panose="02020603050405020304" pitchFamily="18" charset="0"/>
              </a:rPr>
              <a:t>Conclusion :</a:t>
            </a:r>
          </a:p>
          <a:p>
            <a:pPr marL="342900" indent="-342900">
              <a:lnSpc>
                <a:spcPct val="150000"/>
              </a:lnSpc>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Pharmacy Management System is a robust and efficient solution for modern pharmacies. It ensures seamless inventory control, accurate sales tracking, secure prescription handling, and fast billing while complying with medical regulations. Implementing this system enhances productivity, reduces errors, and improves customer service, making it an essential tool for pharmacy management.</a:t>
            </a:r>
          </a:p>
          <a:p>
            <a:pPr>
              <a:lnSpc>
                <a:spcPct val="150000"/>
              </a:lnSpc>
            </a:pPr>
            <a:r>
              <a:rPr lang="en-US" sz="2400" b="1" dirty="0">
                <a:latin typeface="Times New Roman" panose="02020603050405020304" pitchFamily="18" charset="0"/>
                <a:cs typeface="Times New Roman" panose="02020603050405020304" pitchFamily="18" charset="0"/>
              </a:rPr>
              <a:t>Future Scope Enhancements:</a:t>
            </a:r>
          </a:p>
          <a:p>
            <a:pPr lvl="2">
              <a:lnSpc>
                <a:spcPct val="150000"/>
              </a:lnSpc>
            </a:pPr>
            <a:r>
              <a:rPr lang="en-US" sz="2600" dirty="0">
                <a:latin typeface="Times New Roman" panose="02020603050405020304" pitchFamily="18" charset="0"/>
                <a:cs typeface="Times New Roman" panose="02020603050405020304" pitchFamily="18" charset="0"/>
              </a:rPr>
              <a:t>Incorporate AI-driven demand forecasting to optimize stock levels and reduce waste. </a:t>
            </a:r>
          </a:p>
          <a:p>
            <a:pPr lvl="2" algn="just">
              <a:lnSpc>
                <a:spcPct val="150000"/>
              </a:lnSpc>
            </a:pPr>
            <a:r>
              <a:rPr lang="en-US" sz="2600" dirty="0">
                <a:latin typeface="Times New Roman" panose="02020603050405020304" pitchFamily="18" charset="0"/>
                <a:cs typeface="Times New Roman" panose="02020603050405020304" pitchFamily="18" charset="0"/>
              </a:rPr>
              <a:t> Integrate with supplier systems via Electronic Data Interchange (EDI) for automated reordering</a:t>
            </a:r>
            <a:r>
              <a:rPr lang="en-US" sz="1800" dirty="0">
                <a:latin typeface="Times New Roman" panose="02020603050405020304" pitchFamily="18" charset="0"/>
                <a:cs typeface="Times New Roman" panose="02020603050405020304" pitchFamily="18" charset="0"/>
              </a:rPr>
              <a:t>.</a:t>
            </a:r>
            <a:endParaRPr lang="en-IN" dirty="0"/>
          </a:p>
        </p:txBody>
      </p:sp>
    </p:spTree>
    <p:extLst>
      <p:ext uri="{BB962C8B-B14F-4D97-AF65-F5344CB8AC3E}">
        <p14:creationId xmlns:p14="http://schemas.microsoft.com/office/powerpoint/2010/main" val="194756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1377AE-5B94-C1F2-E1C0-17E77BBFB9DA}"/>
              </a:ext>
            </a:extLst>
          </p:cNvPr>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itchFamily="18" charset="0"/>
                <a:cs typeface="Times New Roman" pitchFamily="18" charset="0"/>
              </a:rPr>
              <a:t>Thank  You</a:t>
            </a:r>
            <a:endParaRPr lang="en-IN" sz="4000" b="1" dirty="0">
              <a:solidFill>
                <a:schemeClr val="tx1"/>
              </a:solidFill>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1DB88336-4666-251E-4707-607718066E56}"/>
              </a:ext>
            </a:extLst>
          </p:cNvPr>
          <p:cNvSpPr>
            <a:spLocks noGrp="1"/>
          </p:cNvSpPr>
          <p:nvPr>
            <p:ph type="sldNum" sz="quarter" idx="12"/>
          </p:nvPr>
        </p:nvSpPr>
        <p:spPr/>
        <p:txBody>
          <a:bodyPr/>
          <a:lstStyle/>
          <a:p>
            <a:pPr>
              <a:defRPr/>
            </a:pPr>
            <a:fld id="{4CE540F1-D866-4735-9E65-A1952EADD02D}" type="slidenum">
              <a:rPr lang="en-US" altLang="en-US" smtClean="0"/>
              <a:pPr>
                <a:defRPr/>
              </a:pPr>
              <a:t>17</a:t>
            </a:fld>
            <a:endParaRPr lang="en-US" altLang="en-US" dirty="0"/>
          </a:p>
        </p:txBody>
      </p:sp>
      <p:sp>
        <p:nvSpPr>
          <p:cNvPr id="6" name="Title 1">
            <a:extLst>
              <a:ext uri="{FF2B5EF4-FFF2-40B4-BE49-F238E27FC236}">
                <a16:creationId xmlns:a16="http://schemas.microsoft.com/office/drawing/2014/main" id="{C622646B-3CDF-929A-2318-D91165119579}"/>
              </a:ext>
            </a:extLst>
          </p:cNvPr>
          <p:cNvSpPr txBox="1">
            <a:spLocks/>
          </p:cNvSpPr>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itchFamily="18" charset="0"/>
                <a:cs typeface="Times New Roman" pitchFamily="18" charset="0"/>
              </a:rPr>
              <a:t>Any queries??? </a:t>
            </a:r>
          </a:p>
        </p:txBody>
      </p:sp>
    </p:spTree>
    <p:extLst>
      <p:ext uri="{BB962C8B-B14F-4D97-AF65-F5344CB8AC3E}">
        <p14:creationId xmlns:p14="http://schemas.microsoft.com/office/powerpoint/2010/main" val="4281137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E05917E-1459-9543-BDC1-EB6757DCCC2B}"/>
              </a:ext>
            </a:extLst>
          </p:cNvPr>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Title of the Project</a:t>
            </a:r>
            <a:endParaRPr lang="en-IN" sz="4000" b="1" dirty="0">
              <a:solidFill>
                <a:schemeClr val="tx1"/>
              </a:solidFill>
              <a:latin typeface="Times New Roman" pitchFamily="18" charset="0"/>
              <a:cs typeface="Times New Roman" pitchFamily="18" charset="0"/>
            </a:endParaRPr>
          </a:p>
        </p:txBody>
      </p:sp>
      <p:sp>
        <p:nvSpPr>
          <p:cNvPr id="8196" name="Slide Number Placeholder 5"/>
          <p:cNvSpPr>
            <a:spLocks noGrp="1" noChangeArrowheads="1"/>
          </p:cNvSpPr>
          <p:nvPr>
            <p:ph type="sldNum" sz="quarter" idx="12"/>
          </p:nvPr>
        </p:nvSpPr>
        <p:spPr bwMode="auto">
          <a:noFill/>
          <a:ln>
            <a:miter lim="800000"/>
            <a:headEnd/>
            <a:tailEnd/>
          </a:ln>
        </p:spPr>
        <p:txBody>
          <a:bodyPr/>
          <a:lstStyle/>
          <a:p>
            <a:fld id="{C8B3AA75-1EA1-4A20-9182-A423EE2FFA8F}" type="slidenum">
              <a:rPr lang="en-US" altLang="en-US"/>
              <a:pPr/>
              <a:t>2</a:t>
            </a:fld>
            <a:endParaRPr lang="en-US" altLang="en-US"/>
          </a:p>
        </p:txBody>
      </p:sp>
      <p:sp>
        <p:nvSpPr>
          <p:cNvPr id="7" name="Footer Placeholder 4"/>
          <p:cNvSpPr txBox="1">
            <a:spLocks/>
          </p:cNvSpPr>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ctr">
              <a:defRPr/>
            </a:pPr>
            <a:endParaRPr lang="en-US" sz="2500" b="1" dirty="0"/>
          </a:p>
        </p:txBody>
      </p:sp>
      <p:sp>
        <p:nvSpPr>
          <p:cNvPr id="6" name="Content Placeholder 2">
            <a:extLst>
              <a:ext uri="{FF2B5EF4-FFF2-40B4-BE49-F238E27FC236}">
                <a16:creationId xmlns:a16="http://schemas.microsoft.com/office/drawing/2014/main" id="{65894BDA-3057-096C-18BB-A0D0D182A5A7}"/>
              </a:ext>
            </a:extLst>
          </p:cNvPr>
          <p:cNvSpPr>
            <a:spLocks noGrp="1"/>
          </p:cNvSpPr>
          <p:nvPr>
            <p:ph sz="quarter" idx="1"/>
          </p:nvPr>
        </p:nvSpPr>
        <p:spPr>
          <a:xfrm>
            <a:off x="571959" y="2106781"/>
            <a:ext cx="8229600" cy="1224479"/>
          </a:xfrm>
        </p:spPr>
        <p:txBody>
          <a:bodyPr>
            <a:normAutofit/>
          </a:bodyPr>
          <a:lstStyle/>
          <a:p>
            <a:pPr algn="ctr" eaLnBrk="1" hangingPunct="1">
              <a:buFont typeface="Times New Roman" panose="02020603050405020304" pitchFamily="18" charset="0"/>
              <a:buNone/>
            </a:pPr>
            <a:r>
              <a:rPr lang="en-GB" altLang="en-US" sz="2800" b="1" dirty="0">
                <a:latin typeface="Times New Roman" panose="02020603050405020304" pitchFamily="18" charset="0"/>
                <a:cs typeface="Times New Roman" panose="02020603050405020304" pitchFamily="18" charset="0"/>
              </a:rPr>
              <a:t>PHARMACY </a:t>
            </a:r>
            <a:r>
              <a:rPr lang="en-US" altLang="en-US" sz="2800" b="1" dirty="0">
                <a:latin typeface="Times New Roman" panose="02020603050405020304" pitchFamily="18" charset="0"/>
                <a:cs typeface="Times New Roman" panose="02020603050405020304" pitchFamily="18" charset="0"/>
              </a:rPr>
              <a:t>MANAGEMENT SYSTEM</a:t>
            </a:r>
            <a:endParaRPr lang="en-US" altLang="en-US" sz="2000" dirty="0">
              <a:solidFill>
                <a:srgbClr val="8B8B8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1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B552-9064-2022-2FE6-8CF056A213C6}"/>
              </a:ext>
            </a:extLst>
          </p:cNvPr>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Problem Identified</a:t>
            </a:r>
            <a:r>
              <a:rPr lang="en-IN" dirty="0">
                <a:solidFill>
                  <a:schemeClr val="tx1"/>
                </a:solidFill>
                <a:latin typeface="Times New Roman" pitchFamily="18" charset="0"/>
                <a:cs typeface="Times New Roman" pitchFamily="18" charset="0"/>
              </a:rPr>
              <a:t> </a:t>
            </a:r>
            <a:endParaRPr lang="en-IN" sz="4000"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03F0F658-36A0-130D-3974-0382D1967D80}"/>
              </a:ext>
            </a:extLst>
          </p:cNvPr>
          <p:cNvSpPr>
            <a:spLocks noGrp="1"/>
          </p:cNvSpPr>
          <p:nvPr>
            <p:ph type="sldNum" sz="quarter" idx="12"/>
          </p:nvPr>
        </p:nvSpPr>
        <p:spPr/>
        <p:txBody>
          <a:bodyPr/>
          <a:lstStyle/>
          <a:p>
            <a:pPr>
              <a:defRPr/>
            </a:pPr>
            <a:fld id="{0E14ABD8-B1EB-4C07-9937-C8C4E38BDF00}" type="slidenum">
              <a:rPr lang="en-US" altLang="en-US" smtClean="0"/>
              <a:pPr>
                <a:defRPr/>
              </a:pPr>
              <a:t>3</a:t>
            </a:fld>
            <a:endParaRPr lang="en-US" altLang="en-US"/>
          </a:p>
        </p:txBody>
      </p:sp>
      <p:sp>
        <p:nvSpPr>
          <p:cNvPr id="4" name="Rectangle 1">
            <a:extLst>
              <a:ext uri="{FF2B5EF4-FFF2-40B4-BE49-F238E27FC236}">
                <a16:creationId xmlns:a16="http://schemas.microsoft.com/office/drawing/2014/main" id="{342F71F1-3A46-A272-58BD-AF9B102563AF}"/>
              </a:ext>
            </a:extLst>
          </p:cNvPr>
          <p:cNvSpPr>
            <a:spLocks noGrp="1" noChangeArrowheads="1"/>
          </p:cNvSpPr>
          <p:nvPr>
            <p:ph sz="quarter" idx="1"/>
          </p:nvPr>
        </p:nvSpPr>
        <p:spPr bwMode="auto">
          <a:xfrm>
            <a:off x="304800" y="1052448"/>
            <a:ext cx="8534400" cy="3422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Managing a pharmacy manually is difficult and error-prone. </a:t>
            </a:r>
          </a:p>
          <a:p>
            <a:pPr algn="just">
              <a:lnSpc>
                <a:spcPct val="150000"/>
              </a:lnSpc>
            </a:pPr>
            <a:r>
              <a:rPr lang="en-US" altLang="en-US" sz="2000" dirty="0">
                <a:latin typeface="Times New Roman" panose="02020603050405020304" pitchFamily="18" charset="0"/>
                <a:cs typeface="Times New Roman" panose="02020603050405020304" pitchFamily="18" charset="0"/>
              </a:rPr>
              <a:t>Tracking medicines, handling prescriptions, and billing take time and may cause mistakes. Without real-time updates, stock management becomes challenging. Data can be lost or misused, and report generation is slow.</a:t>
            </a:r>
          </a:p>
          <a:p>
            <a:pPr algn="just">
              <a:lnSpc>
                <a:spcPct val="150000"/>
              </a:lnSpc>
            </a:pPr>
            <a:r>
              <a:rPr lang="en-US" altLang="en-US" sz="2000" dirty="0">
                <a:latin typeface="Times New Roman" panose="02020603050405020304" pitchFamily="18" charset="0"/>
                <a:cs typeface="Times New Roman" panose="02020603050405020304" pitchFamily="18" charset="0"/>
              </a:rPr>
              <a:t> A Pharmacy Management System helps automate inventory, manage prescriptions, speed up billing, and improve security, making operations smooth and efficient.</a:t>
            </a:r>
            <a:endParaRPr lang="en-GB"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433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06C87-34C8-1D71-31FF-565181276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552BC7-5871-D506-1026-E5EC0E3C39E4}"/>
              </a:ext>
            </a:extLst>
          </p:cNvPr>
          <p:cNvSpPr>
            <a:spLocks noGrp="1"/>
          </p:cNvSpPr>
          <p:nvPr>
            <p:ph type="title"/>
          </p:nvPr>
        </p:nvSpPr>
        <p:spPr>
          <a:xfrm>
            <a:off x="457200" y="209550"/>
            <a:ext cx="8229600" cy="609600"/>
          </a:xfrm>
          <a:solidFill>
            <a:schemeClr val="bg2">
              <a:lumMod val="75000"/>
            </a:schemeClr>
          </a:solidFill>
        </p:spPr>
        <p:txBody>
          <a:bodyPr>
            <a:normAutofit fontScale="90000"/>
          </a:bodyPr>
          <a:lstStyle/>
          <a:p>
            <a:pPr algn="ctr"/>
            <a:r>
              <a:rPr lang="en-IN" sz="4000" b="1" dirty="0">
                <a:solidFill>
                  <a:schemeClr val="tx1"/>
                </a:solidFill>
                <a:latin typeface="Times New Roman" pitchFamily="18" charset="0"/>
                <a:cs typeface="Times New Roman" pitchFamily="18" charset="0"/>
              </a:rPr>
              <a:t>Objective</a:t>
            </a:r>
          </a:p>
        </p:txBody>
      </p:sp>
      <p:sp>
        <p:nvSpPr>
          <p:cNvPr id="6" name="Slide Number Placeholder 5">
            <a:extLst>
              <a:ext uri="{FF2B5EF4-FFF2-40B4-BE49-F238E27FC236}">
                <a16:creationId xmlns:a16="http://schemas.microsoft.com/office/drawing/2014/main" id="{44BA8B7C-F58D-3B9D-9C0F-7490AF90034C}"/>
              </a:ext>
            </a:extLst>
          </p:cNvPr>
          <p:cNvSpPr>
            <a:spLocks noGrp="1"/>
          </p:cNvSpPr>
          <p:nvPr>
            <p:ph type="sldNum" sz="quarter" idx="12"/>
          </p:nvPr>
        </p:nvSpPr>
        <p:spPr/>
        <p:txBody>
          <a:bodyPr/>
          <a:lstStyle/>
          <a:p>
            <a:pPr>
              <a:defRPr/>
            </a:pPr>
            <a:fld id="{0E14ABD8-B1EB-4C07-9937-C8C4E38BDF00}" type="slidenum">
              <a:rPr lang="en-US" altLang="en-US" smtClean="0"/>
              <a:pPr>
                <a:defRPr/>
              </a:pPr>
              <a:t>4</a:t>
            </a:fld>
            <a:endParaRPr lang="en-US" altLang="en-US"/>
          </a:p>
        </p:txBody>
      </p:sp>
      <p:sp>
        <p:nvSpPr>
          <p:cNvPr id="10" name="Rectangle 6">
            <a:extLst>
              <a:ext uri="{FF2B5EF4-FFF2-40B4-BE49-F238E27FC236}">
                <a16:creationId xmlns:a16="http://schemas.microsoft.com/office/drawing/2014/main" id="{B7926876-24C2-2D38-2E9A-B1BCC44241D5}"/>
              </a:ext>
            </a:extLst>
          </p:cNvPr>
          <p:cNvSpPr>
            <a:spLocks noChangeArrowheads="1"/>
          </p:cNvSpPr>
          <p:nvPr/>
        </p:nvSpPr>
        <p:spPr bwMode="auto">
          <a:xfrm>
            <a:off x="425335" y="1158881"/>
            <a:ext cx="8382000"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lnSpc>
                <a:spcPct val="150000"/>
              </a:lnSpc>
              <a:buFont typeface="Wingdings" panose="05000000000000000000" pitchFamily="2" charset="2"/>
              <a:buChar char="Ø"/>
            </a:pPr>
            <a:r>
              <a:rPr lang="en-US" altLang="en-US" sz="2000" dirty="0">
                <a:solidFill>
                  <a:schemeClr val="tx1"/>
                </a:solidFill>
                <a:latin typeface="Times New Roman" panose="02020603050405020304" pitchFamily="18" charset="0"/>
                <a:cs typeface="Times New Roman" panose="02020603050405020304" pitchFamily="18" charset="0"/>
              </a:rPr>
              <a:t>T</a:t>
            </a:r>
            <a:r>
              <a:rPr lang="en-GB" altLang="en-US" sz="2000" dirty="0">
                <a:solidFill>
                  <a:schemeClr val="tx1"/>
                </a:solidFill>
                <a:latin typeface="Times New Roman" panose="02020603050405020304" pitchFamily="18" charset="0"/>
                <a:cs typeface="Times New Roman" panose="02020603050405020304" pitchFamily="18" charset="0"/>
              </a:rPr>
              <a:t>he objective of this project is to design and develop a Pharmacy Management System that efficiently manages inventory, sales, customer records, and prescriptions in a pharmacy. The system enables real-time stock tracking, facilitates prescription management, automates invoicing, and generates reports on sales and stock usage. It ensures compliance with regulatory requirements, reduces errors in transactions, and enhances overall operational efficiency.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7720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FB43-016D-4DDB-52D8-BCF00F70ED73}"/>
              </a:ext>
            </a:extLst>
          </p:cNvPr>
          <p:cNvSpPr>
            <a:spLocks noGrp="1"/>
          </p:cNvSpPr>
          <p:nvPr>
            <p:ph type="title"/>
          </p:nvPr>
        </p:nvSpPr>
        <p:spPr>
          <a:xfrm>
            <a:off x="457200" y="133350"/>
            <a:ext cx="8153400" cy="609600"/>
          </a:xfrm>
          <a:solidFill>
            <a:schemeClr val="bg2">
              <a:lumMod val="75000"/>
            </a:schemeClr>
          </a:solidFill>
        </p:spPr>
        <p:txBody>
          <a:bodyPr>
            <a:normAutofit/>
          </a:bodyPr>
          <a:lstStyle/>
          <a:p>
            <a:pPr algn="ctr"/>
            <a:r>
              <a:rPr lang="en-IN" b="1" dirty="0">
                <a:solidFill>
                  <a:schemeClr val="tx1"/>
                </a:solidFill>
                <a:latin typeface="Times New Roman" pitchFamily="18" charset="0"/>
                <a:cs typeface="Times New Roman" pitchFamily="18" charset="0"/>
              </a:rPr>
              <a:t>Proposed Architecture</a:t>
            </a:r>
            <a:endParaRPr lang="en-IN" sz="4000" b="1" dirty="0">
              <a:solidFill>
                <a:schemeClr val="tx1"/>
              </a:solidFill>
              <a:latin typeface="Times New Roman" pitchFamily="18" charset="0"/>
              <a:cs typeface="Times New Roman" pitchFamily="18" charset="0"/>
            </a:endParaRPr>
          </a:p>
        </p:txBody>
      </p:sp>
      <p:sp>
        <p:nvSpPr>
          <p:cNvPr id="6" name="Slide Number Placeholder 5">
            <a:extLst>
              <a:ext uri="{FF2B5EF4-FFF2-40B4-BE49-F238E27FC236}">
                <a16:creationId xmlns:a16="http://schemas.microsoft.com/office/drawing/2014/main" id="{5466DEE7-B5D1-AD74-0657-7CAE2D6C0712}"/>
              </a:ext>
            </a:extLst>
          </p:cNvPr>
          <p:cNvSpPr>
            <a:spLocks noGrp="1"/>
          </p:cNvSpPr>
          <p:nvPr>
            <p:ph type="sldNum" sz="quarter" idx="12"/>
          </p:nvPr>
        </p:nvSpPr>
        <p:spPr/>
        <p:txBody>
          <a:bodyPr/>
          <a:lstStyle/>
          <a:p>
            <a:pPr>
              <a:defRPr/>
            </a:pPr>
            <a:fld id="{0E14ABD8-B1EB-4C07-9937-C8C4E38BDF00}" type="slidenum">
              <a:rPr lang="en-US" altLang="en-US" smtClean="0"/>
              <a:pPr>
                <a:defRPr/>
              </a:pPr>
              <a:t>5</a:t>
            </a:fld>
            <a:endParaRPr lang="en-US" altLang="en-US"/>
          </a:p>
        </p:txBody>
      </p:sp>
      <p:pic>
        <p:nvPicPr>
          <p:cNvPr id="9" name="Picture 8">
            <a:extLst>
              <a:ext uri="{FF2B5EF4-FFF2-40B4-BE49-F238E27FC236}">
                <a16:creationId xmlns:a16="http://schemas.microsoft.com/office/drawing/2014/main" id="{74539728-C3D8-B5FA-875F-E907343A4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71550"/>
            <a:ext cx="8229599" cy="3581400"/>
          </a:xfrm>
          <a:prstGeom prst="rect">
            <a:avLst/>
          </a:prstGeom>
        </p:spPr>
      </p:pic>
    </p:spTree>
    <p:extLst>
      <p:ext uri="{BB962C8B-B14F-4D97-AF65-F5344CB8AC3E}">
        <p14:creationId xmlns:p14="http://schemas.microsoft.com/office/powerpoint/2010/main" val="7771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5C714-2201-38C4-EF4B-2DEC60061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EE2F8-33B2-82C1-15C5-004ADDC21DBC}"/>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List</a:t>
            </a:r>
          </a:p>
        </p:txBody>
      </p:sp>
      <p:sp>
        <p:nvSpPr>
          <p:cNvPr id="6" name="Slide Number Placeholder 5">
            <a:extLst>
              <a:ext uri="{FF2B5EF4-FFF2-40B4-BE49-F238E27FC236}">
                <a16:creationId xmlns:a16="http://schemas.microsoft.com/office/drawing/2014/main" id="{0ADFAC53-81E8-4AD8-2469-BF532C6FD947}"/>
              </a:ext>
            </a:extLst>
          </p:cNvPr>
          <p:cNvSpPr>
            <a:spLocks noGrp="1"/>
          </p:cNvSpPr>
          <p:nvPr>
            <p:ph type="sldNum" sz="quarter" idx="12"/>
          </p:nvPr>
        </p:nvSpPr>
        <p:spPr/>
        <p:txBody>
          <a:bodyPr/>
          <a:lstStyle/>
          <a:p>
            <a:pPr>
              <a:defRPr/>
            </a:pPr>
            <a:fld id="{0E14ABD8-B1EB-4C07-9937-C8C4E38BDF00}" type="slidenum">
              <a:rPr lang="en-US" altLang="en-US" smtClean="0"/>
              <a:pPr>
                <a:defRPr/>
              </a:pPr>
              <a:t>6</a:t>
            </a:fld>
            <a:endParaRPr lang="en-US" altLang="en-US"/>
          </a:p>
        </p:txBody>
      </p:sp>
      <p:sp>
        <p:nvSpPr>
          <p:cNvPr id="4" name="Rectangle 1">
            <a:extLst>
              <a:ext uri="{FF2B5EF4-FFF2-40B4-BE49-F238E27FC236}">
                <a16:creationId xmlns:a16="http://schemas.microsoft.com/office/drawing/2014/main" id="{DB25D1A4-728D-3323-7637-14539A9DA789}"/>
              </a:ext>
            </a:extLst>
          </p:cNvPr>
          <p:cNvSpPr>
            <a:spLocks noGrp="1" noChangeArrowheads="1"/>
          </p:cNvSpPr>
          <p:nvPr>
            <p:ph sz="quarter" idx="1"/>
          </p:nvPr>
        </p:nvSpPr>
        <p:spPr bwMode="auto">
          <a:xfrm>
            <a:off x="612648" y="897846"/>
            <a:ext cx="9064752"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a:pPr>
            <a:endParaRPr lang="en-GB" altLang="en-US" sz="2400" dirty="0">
              <a:latin typeface="Times New Roman" panose="02020603050405020304" pitchFamily="18" charset="0"/>
              <a:cs typeface="Times New Roman" panose="02020603050405020304" pitchFamily="18" charset="0"/>
            </a:endParaRPr>
          </a:p>
          <a:p>
            <a:pPr>
              <a:buNone/>
            </a:pPr>
            <a:endParaRPr lang="en-GB" alt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User Authentication</a:t>
            </a: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Medicine Management</a:t>
            </a: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Order Management</a:t>
            </a: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Search &amp; View Medicines</a:t>
            </a:r>
          </a:p>
          <a:p>
            <a:pPr marL="457200" indent="-457200">
              <a:buFont typeface="+mj-lt"/>
              <a:buAutoNum type="arabicPeriod"/>
            </a:pPr>
            <a:r>
              <a:rPr lang="en-US" altLang="en-US" sz="2400" dirty="0">
                <a:latin typeface="Times New Roman" panose="02020603050405020304" pitchFamily="18" charset="0"/>
                <a:cs typeface="Times New Roman" panose="02020603050405020304" pitchFamily="18" charset="0"/>
              </a:rPr>
              <a:t>Role-Based UI Control</a:t>
            </a:r>
          </a:p>
          <a:p>
            <a:pPr marL="457200" indent="-457200">
              <a:buFont typeface="+mj-lt"/>
              <a:buAutoNum type="arabicPeriod"/>
            </a:pPr>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04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F4323-5210-80A9-6891-2FD74992CE91}"/>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921C23A5-3836-E986-E59E-625D0AB8CE91}"/>
              </a:ext>
            </a:extLst>
          </p:cNvPr>
          <p:cNvSpPr>
            <a:spLocks noGrp="1"/>
          </p:cNvSpPr>
          <p:nvPr>
            <p:ph type="sldNum" sz="quarter" idx="12"/>
          </p:nvPr>
        </p:nvSpPr>
        <p:spPr/>
        <p:txBody>
          <a:bodyPr/>
          <a:lstStyle/>
          <a:p>
            <a:pPr>
              <a:defRPr/>
            </a:pPr>
            <a:fld id="{0E14ABD8-B1EB-4C07-9937-C8C4E38BDF00}" type="slidenum">
              <a:rPr lang="en-US" altLang="en-US" smtClean="0"/>
              <a:pPr>
                <a:defRPr/>
              </a:pPr>
              <a:t>7</a:t>
            </a:fld>
            <a:endParaRPr lang="en-US" altLang="en-US"/>
          </a:p>
        </p:txBody>
      </p:sp>
      <p:sp>
        <p:nvSpPr>
          <p:cNvPr id="4" name="Rectangle 1">
            <a:extLst>
              <a:ext uri="{FF2B5EF4-FFF2-40B4-BE49-F238E27FC236}">
                <a16:creationId xmlns:a16="http://schemas.microsoft.com/office/drawing/2014/main" id="{4B120D5D-1E85-5B3B-6201-73F6EC33F2A6}"/>
              </a:ext>
            </a:extLst>
          </p:cNvPr>
          <p:cNvSpPr>
            <a:spLocks noGrp="1" noChangeArrowheads="1"/>
          </p:cNvSpPr>
          <p:nvPr>
            <p:ph sz="quarter" idx="1"/>
          </p:nvPr>
        </p:nvSpPr>
        <p:spPr bwMode="auto">
          <a:xfrm>
            <a:off x="432816" y="1005375"/>
            <a:ext cx="8534400" cy="337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7000"/>
              </a:lnSpc>
              <a:spcAft>
                <a:spcPts val="800"/>
              </a:spcAft>
              <a:buNone/>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1.User Authentication</a:t>
            </a:r>
            <a:r>
              <a:rPr lang="en-IN" sz="2400" b="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module handles user login functionality by verifying usernames and passwords stored in the users table.</a:t>
            </a:r>
          </a:p>
          <a:p>
            <a:pPr>
              <a:lnSpc>
                <a:spcPct val="107000"/>
              </a:lnSpc>
              <a:spcAft>
                <a:spcPts val="800"/>
              </a:spcAf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 identifies the role of the user (admin or customer) upon successful login and securely manages the user session.</a:t>
            </a:r>
          </a:p>
          <a:p>
            <a:pPr>
              <a:lnSpc>
                <a:spcPct val="107000"/>
              </a:lnSpc>
              <a:spcAft>
                <a:spcPts val="800"/>
              </a:spcAf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login panel is dynamically hidden after authentication, and the correct interface is shown based on user privileges.</a:t>
            </a:r>
          </a:p>
        </p:txBody>
      </p:sp>
    </p:spTree>
    <p:extLst>
      <p:ext uri="{BB962C8B-B14F-4D97-AF65-F5344CB8AC3E}">
        <p14:creationId xmlns:p14="http://schemas.microsoft.com/office/powerpoint/2010/main" val="141469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46263-68C0-3A14-528A-8717EF8C5F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7C42F-810C-6C07-677D-D3B3A7FB28F0}"/>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77E77718-430B-A37E-9D3E-A60ACEFAAEC9}"/>
              </a:ext>
            </a:extLst>
          </p:cNvPr>
          <p:cNvSpPr>
            <a:spLocks noGrp="1"/>
          </p:cNvSpPr>
          <p:nvPr>
            <p:ph type="sldNum" sz="quarter" idx="12"/>
          </p:nvPr>
        </p:nvSpPr>
        <p:spPr/>
        <p:txBody>
          <a:bodyPr/>
          <a:lstStyle/>
          <a:p>
            <a:pPr>
              <a:defRPr/>
            </a:pPr>
            <a:fld id="{0E14ABD8-B1EB-4C07-9937-C8C4E38BDF00}" type="slidenum">
              <a:rPr lang="en-US" altLang="en-US" smtClean="0"/>
              <a:pPr>
                <a:defRPr/>
              </a:pPr>
              <a:t>8</a:t>
            </a:fld>
            <a:endParaRPr lang="en-US" altLang="en-US"/>
          </a:p>
        </p:txBody>
      </p:sp>
      <p:sp>
        <p:nvSpPr>
          <p:cNvPr id="3" name="Content Placeholder 2">
            <a:extLst>
              <a:ext uri="{FF2B5EF4-FFF2-40B4-BE49-F238E27FC236}">
                <a16:creationId xmlns:a16="http://schemas.microsoft.com/office/drawing/2014/main" id="{4BDEE04B-57DC-8578-2780-119AA4E614B8}"/>
              </a:ext>
            </a:extLst>
          </p:cNvPr>
          <p:cNvSpPr>
            <a:spLocks noGrp="1"/>
          </p:cNvSpPr>
          <p:nvPr>
            <p:ph sz="quarter" idx="1"/>
          </p:nvPr>
        </p:nvSpPr>
        <p:spPr>
          <a:xfrm>
            <a:off x="457200" y="914400"/>
            <a:ext cx="8229600" cy="457200"/>
          </a:xfrm>
        </p:spPr>
        <p:txBody>
          <a:bodyPr>
            <a:normAutofit/>
          </a:bodyPr>
          <a:lstStyle/>
          <a:p>
            <a:pPr marL="0" indent="0">
              <a:buNone/>
            </a:pPr>
            <a:r>
              <a:rPr lang="en-IN" sz="2200" b="1" dirty="0">
                <a:latin typeface="Times New Roman" panose="02020603050405020304" pitchFamily="18" charset="0"/>
                <a:cs typeface="Times New Roman" panose="02020603050405020304" pitchFamily="18" charset="0"/>
              </a:rPr>
              <a:t>USER AUTHENTICATION MODULE</a:t>
            </a:r>
          </a:p>
          <a:p>
            <a:endParaRPr lang="en-IN" sz="2200" dirty="0"/>
          </a:p>
        </p:txBody>
      </p:sp>
      <p:pic>
        <p:nvPicPr>
          <p:cNvPr id="8" name="Picture 7">
            <a:extLst>
              <a:ext uri="{FF2B5EF4-FFF2-40B4-BE49-F238E27FC236}">
                <a16:creationId xmlns:a16="http://schemas.microsoft.com/office/drawing/2014/main" id="{8A209183-AD1B-D973-CDDD-4079411D6D1A}"/>
              </a:ext>
            </a:extLst>
          </p:cNvPr>
          <p:cNvPicPr>
            <a:picLocks noChangeAspect="1"/>
          </p:cNvPicPr>
          <p:nvPr/>
        </p:nvPicPr>
        <p:blipFill>
          <a:blip r:embed="rId2"/>
          <a:stretch>
            <a:fillRect/>
          </a:stretch>
        </p:blipFill>
        <p:spPr>
          <a:xfrm>
            <a:off x="440499" y="1404286"/>
            <a:ext cx="8229600" cy="2619756"/>
          </a:xfrm>
          <a:prstGeom prst="rect">
            <a:avLst/>
          </a:prstGeom>
        </p:spPr>
      </p:pic>
    </p:spTree>
    <p:extLst>
      <p:ext uri="{BB962C8B-B14F-4D97-AF65-F5344CB8AC3E}">
        <p14:creationId xmlns:p14="http://schemas.microsoft.com/office/powerpoint/2010/main" val="2517795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A7D5-6AEA-94E7-F70B-94ED5F6C0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07901-24AD-D138-DE8A-EF493DF50A55}"/>
              </a:ext>
            </a:extLst>
          </p:cNvPr>
          <p:cNvSpPr>
            <a:spLocks noGrp="1"/>
          </p:cNvSpPr>
          <p:nvPr>
            <p:ph type="title"/>
          </p:nvPr>
        </p:nvSpPr>
        <p:spPr>
          <a:xfrm>
            <a:off x="457200" y="156826"/>
            <a:ext cx="8229600" cy="457200"/>
          </a:xfrm>
          <a:solidFill>
            <a:schemeClr val="bg2">
              <a:lumMod val="75000"/>
            </a:schemeClr>
          </a:solidFill>
        </p:spPr>
        <p:txBody>
          <a:bodyPr>
            <a:noAutofit/>
          </a:bodyPr>
          <a:lstStyle/>
          <a:p>
            <a:pPr algn="ctr"/>
            <a:r>
              <a:rPr lang="en-IN" b="1" dirty="0">
                <a:solidFill>
                  <a:schemeClr val="tx1"/>
                </a:solidFill>
                <a:latin typeface="Times New Roman" pitchFamily="18" charset="0"/>
                <a:cs typeface="Times New Roman" pitchFamily="18" charset="0"/>
              </a:rPr>
              <a:t>Module Implemented</a:t>
            </a:r>
          </a:p>
        </p:txBody>
      </p:sp>
      <p:sp>
        <p:nvSpPr>
          <p:cNvPr id="6" name="Slide Number Placeholder 5">
            <a:extLst>
              <a:ext uri="{FF2B5EF4-FFF2-40B4-BE49-F238E27FC236}">
                <a16:creationId xmlns:a16="http://schemas.microsoft.com/office/drawing/2014/main" id="{F4EB5C86-C9E8-08AD-89FB-3F59447C36A2}"/>
              </a:ext>
            </a:extLst>
          </p:cNvPr>
          <p:cNvSpPr>
            <a:spLocks noGrp="1"/>
          </p:cNvSpPr>
          <p:nvPr>
            <p:ph type="sldNum" sz="quarter" idx="12"/>
          </p:nvPr>
        </p:nvSpPr>
        <p:spPr/>
        <p:txBody>
          <a:bodyPr/>
          <a:lstStyle/>
          <a:p>
            <a:pPr>
              <a:defRPr/>
            </a:pPr>
            <a:fld id="{0E14ABD8-B1EB-4C07-9937-C8C4E38BDF00}" type="slidenum">
              <a:rPr lang="en-US" altLang="en-US" smtClean="0"/>
              <a:pPr>
                <a:defRPr/>
              </a:pPr>
              <a:t>9</a:t>
            </a:fld>
            <a:endParaRPr lang="en-US" altLang="en-US"/>
          </a:p>
        </p:txBody>
      </p:sp>
      <p:sp>
        <p:nvSpPr>
          <p:cNvPr id="3" name="Content Placeholder 2">
            <a:extLst>
              <a:ext uri="{FF2B5EF4-FFF2-40B4-BE49-F238E27FC236}">
                <a16:creationId xmlns:a16="http://schemas.microsoft.com/office/drawing/2014/main" id="{0B2D6625-4BF2-4D3E-64A8-F4FFE0A3F3FB}"/>
              </a:ext>
            </a:extLst>
          </p:cNvPr>
          <p:cNvSpPr>
            <a:spLocks noGrp="1"/>
          </p:cNvSpPr>
          <p:nvPr>
            <p:ph sz="quarter" idx="1"/>
          </p:nvPr>
        </p:nvSpPr>
        <p:spPr>
          <a:xfrm>
            <a:off x="457200" y="971550"/>
            <a:ext cx="8305800" cy="3703320"/>
          </a:xfrm>
        </p:spPr>
        <p:txBody>
          <a:bodyPr>
            <a:normAutofit/>
          </a:bodyPr>
          <a:lstStyle/>
          <a:p>
            <a:pPr marL="0" indent="0" algn="just">
              <a:buNone/>
            </a:pPr>
            <a:r>
              <a:rPr lang="en-IN" sz="2400" b="1" dirty="0">
                <a:latin typeface="Times New Roman" panose="02020603050405020304" pitchFamily="18" charset="0"/>
                <a:cs typeface="Times New Roman" panose="02020603050405020304" pitchFamily="18" charset="0"/>
              </a:rPr>
              <a:t>2. Medicine Management:</a:t>
            </a:r>
            <a:endPar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module allows administrators to perform operations such as adding, updating, viewing, and deleting medicines.</a:t>
            </a:r>
          </a:p>
          <a:p>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Each medicine entry includes name, company, price, and quantity, and changes are stored in the medicines table.</a:t>
            </a:r>
          </a:p>
          <a:p>
            <a:r>
              <a:rPr lang="en-IN" sz="2400" kern="100" dirty="0" err="1">
                <a:effectLst/>
                <a:latin typeface="Times New Roman" panose="02020603050405020304" pitchFamily="18" charset="0"/>
                <a:ea typeface="Calibri" panose="020F0502020204030204" pitchFamily="34" charset="0"/>
                <a:cs typeface="Times New Roman" panose="02020603050405020304" pitchFamily="18" charset="0"/>
              </a:rPr>
              <a:t>Gradio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elements are used for interactive data entry and status display, ensuring easy and real-time inventory control.</a:t>
            </a:r>
          </a:p>
          <a:p>
            <a:endParaRPr lang="en-IN" dirty="0"/>
          </a:p>
        </p:txBody>
      </p:sp>
    </p:spTree>
    <p:extLst>
      <p:ext uri="{BB962C8B-B14F-4D97-AF65-F5344CB8AC3E}">
        <p14:creationId xmlns:p14="http://schemas.microsoft.com/office/powerpoint/2010/main" val="4156627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565</TotalTime>
  <Words>679</Words>
  <Application>Microsoft Office PowerPoint</Application>
  <PresentationFormat>On-screen Show (16:9)</PresentationFormat>
  <Paragraphs>85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Bookman Old Style</vt:lpstr>
      <vt:lpstr>Calibri</vt:lpstr>
      <vt:lpstr>Gill Sans MT</vt:lpstr>
      <vt:lpstr>Times New Roman</vt:lpstr>
      <vt:lpstr>Wingdings</vt:lpstr>
      <vt:lpstr>Wingdings 3</vt:lpstr>
      <vt:lpstr>Origin</vt:lpstr>
      <vt:lpstr>DATABASE MANAGEMENT SYSTEM   PROJECT REVIEW</vt:lpstr>
      <vt:lpstr>Title of the Project</vt:lpstr>
      <vt:lpstr>Problem Identified </vt:lpstr>
      <vt:lpstr>Objective</vt:lpstr>
      <vt:lpstr>Proposed Architecture</vt:lpstr>
      <vt:lpstr>Module List</vt:lpstr>
      <vt:lpstr>Module Implemented</vt:lpstr>
      <vt:lpstr>Module Implemented</vt:lpstr>
      <vt:lpstr>Module Implemented</vt:lpstr>
      <vt:lpstr>Module Implemented</vt:lpstr>
      <vt:lpstr>Module Implemented</vt:lpstr>
      <vt:lpstr>Module Implemented</vt:lpstr>
      <vt:lpstr>Module Implemented</vt:lpstr>
      <vt:lpstr>Module Implemented</vt:lpstr>
      <vt:lpstr>Module Implemented</vt:lpstr>
      <vt:lpstr>CONCLUSION &amp; 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Sevenhillsvasa S</dc:creator>
  <cp:lastModifiedBy>Prasanna N</cp:lastModifiedBy>
  <cp:revision>17</cp:revision>
  <dcterms:modified xsi:type="dcterms:W3CDTF">2025-06-01T14:30:04Z</dcterms:modified>
</cp:coreProperties>
</file>