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644E-8CDC-4070-89D8-CE7E591051E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8B14-386B-4495-A1BF-9009641FC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8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644E-8CDC-4070-89D8-CE7E591051E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8B14-386B-4495-A1BF-9009641FC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0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644E-8CDC-4070-89D8-CE7E591051E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8B14-386B-4495-A1BF-9009641FC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1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644E-8CDC-4070-89D8-CE7E591051E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8B14-386B-4495-A1BF-9009641FC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644E-8CDC-4070-89D8-CE7E591051E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8B14-386B-4495-A1BF-9009641FC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5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644E-8CDC-4070-89D8-CE7E591051E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8B14-386B-4495-A1BF-9009641FC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0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644E-8CDC-4070-89D8-CE7E591051E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8B14-386B-4495-A1BF-9009641FC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644E-8CDC-4070-89D8-CE7E591051E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8B14-386B-4495-A1BF-9009641FC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3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644E-8CDC-4070-89D8-CE7E591051E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8B14-386B-4495-A1BF-9009641FC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644E-8CDC-4070-89D8-CE7E591051E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8B14-386B-4495-A1BF-9009641FC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7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644E-8CDC-4070-89D8-CE7E591051E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8B14-386B-4495-A1BF-9009641FC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6644E-8CDC-4070-89D8-CE7E591051E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A8B14-386B-4495-A1BF-9009641FC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8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index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9493" y="296563"/>
            <a:ext cx="2483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run </a:t>
            </a:r>
            <a:r>
              <a:rPr lang="en-US" dirty="0" err="1" smtClean="0"/>
              <a:t>MediBuddy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6627" y="1609800"/>
            <a:ext cx="109110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Execute the provided (.jar) file using windows command prompt,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Java –jar com.medibuddy-0.0.1-SNAPSHOT.jar</a:t>
            </a:r>
          </a:p>
          <a:p>
            <a:endParaRPr lang="en-US" dirty="0" smtClean="0"/>
          </a:p>
          <a:p>
            <a:r>
              <a:rPr lang="en-US" dirty="0" smtClean="0"/>
              <a:t>2) Open Chrome browser, and navigate to the below endpoint,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http://localhost:8080/index.html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Note: Java Runtime Environment should be available in the respective machine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9492" y="893807"/>
            <a:ext cx="11405286" cy="5494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9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9493" y="296563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as Admin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2067"/>
            <a:ext cx="12192000" cy="529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5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9493" y="296563"/>
            <a:ext cx="258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Specialization Details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1162"/>
            <a:ext cx="12192000" cy="46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9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9493" y="296563"/>
            <a:ext cx="267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Specialization Details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3284"/>
            <a:ext cx="12192000" cy="428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9493" y="296563"/>
            <a:ext cx="194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Doctor Details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7021"/>
            <a:ext cx="12192000" cy="46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31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9493" y="296563"/>
            <a:ext cx="2030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Doctor Details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221"/>
            <a:ext cx="12192000" cy="495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42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9493" y="296563"/>
            <a:ext cx="196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Patient Details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4563"/>
            <a:ext cx="12192000" cy="527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9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9493" y="296563"/>
            <a:ext cx="205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Patient Details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5919"/>
            <a:ext cx="12192000" cy="465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7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40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Prasanna</dc:creator>
  <cp:lastModifiedBy>Prasanna</cp:lastModifiedBy>
  <cp:revision>6</cp:revision>
  <dcterms:created xsi:type="dcterms:W3CDTF">2020-11-10T22:02:16Z</dcterms:created>
  <dcterms:modified xsi:type="dcterms:W3CDTF">2020-11-10T22:17:01Z</dcterms:modified>
</cp:coreProperties>
</file>