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9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263808"/>
            <a:ext cx="3214307" cy="3243736"/>
          </a:xfrm>
        </p:spPr>
        <p:txBody>
          <a:bodyPr anchor="b">
            <a:normAutofit fontScale="90000"/>
          </a:bodyPr>
          <a:lstStyle/>
          <a:p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5300" dirty="0">
                <a:solidFill>
                  <a:schemeClr val="tx1"/>
                </a:solidFill>
              </a:rPr>
            </a:br>
            <a:r>
              <a:rPr lang="en-US" sz="5300" dirty="0">
                <a:solidFill>
                  <a:schemeClr val="tx1"/>
                </a:solidFill>
              </a:rPr>
              <a:t>Group – 5</a:t>
            </a:r>
            <a:br>
              <a:rPr lang="en-US" sz="53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1.Asuthosh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2.Samvadana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3.Udhayasri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4.Prasanna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5.Yuvraj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CB15-1ADB-D659-9FB6-7D89136B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691"/>
            <a:ext cx="10058400" cy="488373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Excel Dashboard</a:t>
            </a:r>
            <a:endParaRPr lang="en-IN" sz="3200" dirty="0"/>
          </a:p>
        </p:txBody>
      </p:sp>
      <p:pic>
        <p:nvPicPr>
          <p:cNvPr id="5" name="Content Placeholder 4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D357CB81-D641-589F-1233-FB8145782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35" y="613064"/>
            <a:ext cx="11977347" cy="6120245"/>
          </a:xfrm>
        </p:spPr>
      </p:pic>
    </p:spTree>
    <p:extLst>
      <p:ext uri="{BB962C8B-B14F-4D97-AF65-F5344CB8AC3E}">
        <p14:creationId xmlns:p14="http://schemas.microsoft.com/office/powerpoint/2010/main" val="427075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4893-3B87-D02F-3BF8-23BC0EC1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4300"/>
            <a:ext cx="10058400" cy="519546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/>
              <a:t>PowerBi</a:t>
            </a:r>
            <a:r>
              <a:rPr lang="en-US" sz="3200" dirty="0"/>
              <a:t> Dashboard</a:t>
            </a:r>
            <a:endParaRPr lang="en-IN" sz="3200" dirty="0"/>
          </a:p>
        </p:txBody>
      </p:sp>
      <p:pic>
        <p:nvPicPr>
          <p:cNvPr id="5" name="Content Placeholder 4" descr="A screenshot of a data dashboard">
            <a:extLst>
              <a:ext uri="{FF2B5EF4-FFF2-40B4-BE49-F238E27FC236}">
                <a16:creationId xmlns:a16="http://schemas.microsoft.com/office/drawing/2014/main" id="{8E73CA7D-BD89-D861-0DF0-7FB49993D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56" y="727363"/>
            <a:ext cx="11793680" cy="5952025"/>
          </a:xfrm>
        </p:spPr>
      </p:pic>
    </p:spTree>
    <p:extLst>
      <p:ext uri="{BB962C8B-B14F-4D97-AF65-F5344CB8AC3E}">
        <p14:creationId xmlns:p14="http://schemas.microsoft.com/office/powerpoint/2010/main" val="3006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F281-B33C-8146-C316-913C0E4B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3909"/>
            <a:ext cx="10145684" cy="509155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Tableau Dashboard</a:t>
            </a:r>
            <a:endParaRPr lang="en-IN" sz="3200" dirty="0"/>
          </a:p>
        </p:txBody>
      </p:sp>
      <p:pic>
        <p:nvPicPr>
          <p:cNvPr id="5" name="Content Placeholder 4" descr="A screen shot of a dashboard">
            <a:extLst>
              <a:ext uri="{FF2B5EF4-FFF2-40B4-BE49-F238E27FC236}">
                <a16:creationId xmlns:a16="http://schemas.microsoft.com/office/drawing/2014/main" id="{D958E086-1B0C-9E42-3B05-519BE77B9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18" y="737755"/>
            <a:ext cx="12022281" cy="6016335"/>
          </a:xfrm>
        </p:spPr>
      </p:pic>
    </p:spTree>
    <p:extLst>
      <p:ext uri="{BB962C8B-B14F-4D97-AF65-F5344CB8AC3E}">
        <p14:creationId xmlns:p14="http://schemas.microsoft.com/office/powerpoint/2010/main" val="8221102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{5463E77C-5749-4A62-B5D1-E94C624D159E}tf22712842_win32</Template>
  <TotalTime>24</TotalTime>
  <Words>37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Bookman Old Style</vt:lpstr>
      <vt:lpstr>Calibri</vt:lpstr>
      <vt:lpstr>Franklin Gothic Book</vt:lpstr>
      <vt:lpstr>Custom</vt:lpstr>
      <vt:lpstr>        Group – 5 1.Asuthosh 2.Samvadana 3.Udhayasri 4.Prasanna 5.Yuvraj</vt:lpstr>
      <vt:lpstr>Excel Dashboard</vt:lpstr>
      <vt:lpstr>PowerBi Dashboard</vt:lpstr>
      <vt:lpstr>Tableau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Udhayasri Bandari</dc:creator>
  <cp:lastModifiedBy>Udhayasri Bandari</cp:lastModifiedBy>
  <cp:revision>1</cp:revision>
  <dcterms:created xsi:type="dcterms:W3CDTF">2024-05-28T17:33:44Z</dcterms:created>
  <dcterms:modified xsi:type="dcterms:W3CDTF">2024-05-28T17:57:54Z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