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Prasanna kumar S </a:t>
            </a:r>
            <a:r>
              <a:rPr b="1" i="0" lang="en-IN" sz="2000" u="none" cap="none" strike="noStrike">
                <a:solidFill>
                  <a:srgbClr val="1482AB"/>
                </a:solidFill>
                <a:latin typeface="Arial"/>
                <a:ea typeface="Arial"/>
                <a:cs typeface="Arial"/>
                <a:sym typeface="Arial"/>
              </a:rPr>
              <a:t>-Kings Engineering College-AI &amp; 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06000" lvl="0" marL="306000" rtl="0" algn="l">
              <a:lnSpc>
                <a:spcPct val="110000"/>
              </a:lnSpc>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06000" lvl="0" marL="306000" rtl="0" algn="l">
              <a:lnSpc>
                <a:spcPct val="110000"/>
              </a:lnSpc>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lnSpc>
                <a:spcPct val="110000"/>
              </a:lnSpc>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29" lvl="0" marL="305435" rtl="0" algn="l">
              <a:lnSpc>
                <a:spcPct val="110000"/>
              </a:lnSpc>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Choose a programming language: Common choices include Python, C++, or Java.</a:t>
            </a:r>
            <a:endParaRPr sz="1800"/>
          </a:p>
          <a:p>
            <a:pPr indent="0" lvl="0" marL="0" rtl="0" algn="l">
              <a:lnSpc>
                <a:spcPct val="110000"/>
              </a:lnSpc>
              <a:spcBef>
                <a:spcPts val="840"/>
              </a:spcBef>
              <a:spcAft>
                <a:spcPts val="0"/>
              </a:spcAft>
              <a:buSzPts val="1656"/>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29" lvl="0" marL="305435" rtl="0" algn="l">
              <a:lnSpc>
                <a:spcPct val="110000"/>
              </a:lnSpc>
              <a:spcBef>
                <a:spcPts val="840"/>
              </a:spcBef>
              <a:spcAft>
                <a:spcPts val="0"/>
              </a:spcAft>
              <a:buSzPts val="1104"/>
              <a:buNone/>
            </a:pPr>
            <a:r>
              <a:t/>
            </a:r>
            <a:endParaRPr b="1" sz="1300">
              <a:latin typeface="Calibri"/>
              <a:ea typeface="Calibri"/>
              <a:cs typeface="Calibri"/>
              <a:sym typeface="Calibri"/>
            </a:endParaRPr>
          </a:p>
          <a:p>
            <a:pPr indent="-277298" lvl="0" marL="306000" rtl="0" algn="l">
              <a:lnSpc>
                <a:spcPct val="110000"/>
              </a:lnSpc>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lnSpc>
                <a:spcPct val="110000"/>
              </a:lnSpc>
              <a:spcBef>
                <a:spcPts val="840"/>
              </a:spcBef>
              <a:spcAft>
                <a:spcPts val="0"/>
              </a:spcAft>
              <a:buSzPts val="1656"/>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SzPts val="1656"/>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SzPts val="1656"/>
              <a:buNone/>
            </a:pPr>
            <a:r>
              <a:t/>
            </a:r>
            <a:endParaRPr sz="2000">
              <a:solidFill>
                <a:srgbClr val="0F0F0F"/>
              </a:solidFill>
            </a:endParaRPr>
          </a:p>
        </p:txBody>
      </p:sp>
      <p:pic>
        <p:nvPicPr>
          <p:cNvPr id="143" name="Google Shape;143;p20"/>
          <p:cNvPicPr preferRelativeResize="0"/>
          <p:nvPr/>
        </p:nvPicPr>
        <p:blipFill rotWithShape="1">
          <a:blip r:embed="rId3">
            <a:alphaModFix/>
          </a:blip>
          <a:srcRect b="0" l="0" r="0" t="0"/>
          <a:stretch/>
        </p:blipFill>
        <p:spPr>
          <a:xfrm>
            <a:off x="0" y="3427750"/>
            <a:ext cx="11887203" cy="99783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