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CEAE-0CEB-447F-9537-A1A8D6CA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D87B-B787-47A6-B12D-147638396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4907-6C3C-4121-8CC5-5BF5891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5A1B-B275-4FDB-9652-A754FA2E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9CBE-50E1-465F-9999-06D3E9EF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6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3AAA-89A5-44DF-B693-34020E5A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29FF-8A0B-4292-9F3D-EECDF21F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9F63-C557-4C15-96A5-2C9F75BF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D0A0-B3DB-4021-A148-F46F323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4998-172A-4667-874A-4A54199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5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395A4-9DEE-425A-A294-0EF51893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11119-F08B-46BC-94DA-9CAA305A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4434-4AB4-4639-9506-49A63068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3B6C-D71E-45E3-8E1E-F939B35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1971-4B6D-4456-B7E8-E24C898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852D-F28B-483D-B440-AC5DC84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71B2-BF52-442D-926D-B652611C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2BC52-3EDE-4265-9136-BFB39C0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811F-F893-4FB8-9281-BB1945D2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470B-BF94-49D0-AA9D-F11DFAA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8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AA-A7B6-46A5-B6E2-2D46EE06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C8F64-33BD-4D7F-AA1E-A5938D8A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2380-ABC8-4674-9226-CA213B2C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7780-BC40-44BA-B159-224E7A05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4213-6B7B-4116-A64F-BACF0F32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7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1C9-AB25-497F-BC6D-F9591A56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42FB-2748-4CE4-B570-E8D7DB27C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46C6E-0B6A-4DEC-9A1C-1C5EA68E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A25-2DD9-42F5-B320-EBAA404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FB3E-F0A2-4B15-9487-DC5AE9AE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9B95-9B2E-4082-8AE1-8222B5B3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023B-4783-44F0-A132-39E3A09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2DE03-C49B-47D1-B89C-ED617CD8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D92D0-F5C8-4C56-A132-EDD05A55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1AD87-FFEA-4A8C-B8DA-B4205D1F1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BF7E2-56D8-4290-B971-F9670104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14EE6-4A40-4F1B-8873-28B6F5EC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0F743-D93D-40E5-94D3-A1153B4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8493A-EAFC-43D5-8BED-0608A233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5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6984-56FF-471D-8D3E-80EA2D92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0DF57-4C78-4DFC-BAF3-9A05BE5E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1820-4BC4-44B6-AEAB-A48B5EE9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2BE6-FB9B-49DE-A9F8-F4D999EF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F1F-E94E-4C27-AB63-487E494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EFC35-864C-4F75-B276-DB4B27D8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B29ED-EE1D-452A-BF04-4CBCC63B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2391-213B-4DAD-AF74-64A6097B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7266-9DCC-4FC7-B000-040F9BFA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37EC-ADC1-4467-AC7B-9D9F8FD40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05A1-8A4E-4909-B630-C1536A8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9411-4E3A-4855-ACC2-D9D444ED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5C87-9491-41A5-9224-35916F1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589E-6C53-4DE1-844A-7C2B2621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5EDF6-8C0E-4C64-9044-CC1EDD89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AC332-650F-4D7A-ADD2-C1AF15CD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963FB-D4A4-400D-B7AF-1D712F8D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830B-D759-41AE-AB08-59A383FD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44CE-2BEC-4B09-9D03-92AE0E1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8E007-67A4-4467-9417-1AD1A293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94AE-0D31-4E19-957D-41ABA5DC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D4EC-8E83-4B6A-93D0-E7A99869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E290-BEF1-4E42-90F9-588BCD366366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3E62-2745-462D-9092-A5DE6509B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1D1A-17F1-43A2-A5BB-B180937C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4E68-9850-4974-B5A6-403105F35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79E8-43A4-4141-955B-47245C88D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and algorithm interview preparation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02313-A17E-4F2C-A2C3-E0BB4DE93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</a:t>
            </a:r>
          </a:p>
          <a:p>
            <a:r>
              <a:rPr lang="en-US" dirty="0"/>
              <a:t>Prasanna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35BD-FB35-41B9-B7B3-66EF5AFB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Heap data structure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B22D-D2A0-48EC-8B79-0FBA6DC6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Questions: </a:t>
            </a:r>
          </a:p>
          <a:p>
            <a:r>
              <a:rPr lang="en-US" sz="1800" dirty="0"/>
              <a:t>Implement Min heap and Max heap without using built-in library. Done</a:t>
            </a:r>
          </a:p>
          <a:p>
            <a:r>
              <a:rPr lang="en-US" sz="1800" dirty="0"/>
              <a:t>Python </a:t>
            </a:r>
            <a:r>
              <a:rPr lang="en-US" sz="1800" dirty="0" err="1"/>
              <a:t>heapq</a:t>
            </a:r>
            <a:r>
              <a:rPr lang="en-US" sz="1800" dirty="0"/>
              <a:t> to find </a:t>
            </a:r>
            <a:r>
              <a:rPr lang="en-US" sz="1800" dirty="0" err="1"/>
              <a:t>K’th</a:t>
            </a:r>
            <a:r>
              <a:rPr lang="en-US" sz="1800" dirty="0"/>
              <a:t> smallest element in a 2D array</a:t>
            </a:r>
          </a:p>
          <a:p>
            <a:r>
              <a:rPr lang="en-IN" sz="1800" dirty="0"/>
              <a:t>Merge two sorted array using </a:t>
            </a:r>
            <a:r>
              <a:rPr lang="en-IN" sz="1800" dirty="0" err="1"/>
              <a:t>heapq</a:t>
            </a:r>
            <a:endParaRPr lang="en-IN" sz="1800" dirty="0"/>
          </a:p>
          <a:p>
            <a:r>
              <a:rPr lang="en-US" sz="1800" dirty="0"/>
              <a:t>Heap Sort for ascending order using min </a:t>
            </a:r>
            <a:r>
              <a:rPr lang="en-US" sz="1800" dirty="0" err="1"/>
              <a:t>heap.Done</a:t>
            </a:r>
            <a:endParaRPr lang="en-IN" sz="1800" dirty="0"/>
          </a:p>
          <a:p>
            <a:r>
              <a:rPr lang="en-US" sz="1800" dirty="0"/>
              <a:t>Heap Sort for decreasing order using min heap.</a:t>
            </a:r>
          </a:p>
          <a:p>
            <a:pPr fontAlgn="base"/>
            <a:r>
              <a:rPr lang="en-US" sz="1800" dirty="0"/>
              <a:t>Lexicographical ordering using Heap </a:t>
            </a:r>
            <a:r>
              <a:rPr lang="en-US" sz="1800" dirty="0" err="1"/>
              <a:t>Sort.Done</a:t>
            </a:r>
            <a:endParaRPr lang="en-IN" sz="1800" dirty="0"/>
          </a:p>
          <a:p>
            <a:r>
              <a:rPr lang="en-IN" sz="1800" dirty="0" err="1"/>
              <a:t>K’th</a:t>
            </a:r>
            <a:r>
              <a:rPr lang="en-IN" sz="1800" dirty="0"/>
              <a:t>  smallest/largest element in unsorted array. Done </a:t>
            </a:r>
          </a:p>
          <a:p>
            <a:r>
              <a:rPr lang="en-IN" sz="1800" dirty="0"/>
              <a:t>Print all element in sorted array from row to column wise sorted matrix</a:t>
            </a:r>
          </a:p>
          <a:p>
            <a:r>
              <a:rPr lang="en-IN" sz="1800" dirty="0" err="1"/>
              <a:t>K’th</a:t>
            </a:r>
            <a:r>
              <a:rPr lang="en-IN" sz="1800" dirty="0"/>
              <a:t> smallest element in row and column wise sorted 2D array.</a:t>
            </a:r>
          </a:p>
          <a:p>
            <a:r>
              <a:rPr lang="en-IN" sz="1800" dirty="0"/>
              <a:t>Find the kth smallest element indices in an array. Done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843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B124-1252-4D78-8741-9F80F17B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40C1-14BF-458D-ADFB-DD194098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Quick sort algorithm implementation.</a:t>
            </a:r>
          </a:p>
          <a:p>
            <a:r>
              <a:rPr lang="en-US" sz="1800" dirty="0"/>
              <a:t>Why </a:t>
            </a:r>
            <a:r>
              <a:rPr lang="en-US" sz="1800" dirty="0" err="1"/>
              <a:t>MergeSort</a:t>
            </a:r>
            <a:r>
              <a:rPr lang="en-US" sz="1800" dirty="0"/>
              <a:t> is preferred over </a:t>
            </a:r>
            <a:r>
              <a:rPr lang="en-US" sz="1800" dirty="0" err="1"/>
              <a:t>QuickSort</a:t>
            </a:r>
            <a:r>
              <a:rPr lang="en-US" sz="1800" dirty="0"/>
              <a:t> for Linked Lists?</a:t>
            </a:r>
          </a:p>
          <a:p>
            <a:r>
              <a:rPr lang="en-US" sz="1800" dirty="0"/>
              <a:t>W</a:t>
            </a:r>
            <a:r>
              <a:rPr lang="en-IN" sz="1800" dirty="0" err="1"/>
              <a:t>hy</a:t>
            </a:r>
            <a:r>
              <a:rPr lang="en-IN" sz="1800" dirty="0"/>
              <a:t> Quick Sort is preferred over </a:t>
            </a:r>
            <a:r>
              <a:rPr lang="en-IN" sz="1800" dirty="0" err="1"/>
              <a:t>MergeSort</a:t>
            </a:r>
            <a:r>
              <a:rPr lang="en-IN" sz="1800" dirty="0"/>
              <a:t> for sorting Arrays.</a:t>
            </a:r>
          </a:p>
          <a:p>
            <a:r>
              <a:rPr lang="en-US" sz="1800" dirty="0"/>
              <a:t>How to optimize </a:t>
            </a:r>
            <a:r>
              <a:rPr lang="en-US" sz="1800" dirty="0" err="1"/>
              <a:t>QuickSort</a:t>
            </a:r>
            <a:r>
              <a:rPr lang="en-US" sz="1800" dirty="0"/>
              <a:t> so that it takes O(Log n) extra space in worst case?</a:t>
            </a:r>
          </a:p>
          <a:p>
            <a:r>
              <a:rPr lang="en-IN" sz="1800" dirty="0"/>
              <a:t>Quick sort using random pivoting.</a:t>
            </a:r>
          </a:p>
          <a:p>
            <a:r>
              <a:rPr lang="en-IN" sz="1800" dirty="0"/>
              <a:t>Quick sort using median pivoting.</a:t>
            </a:r>
          </a:p>
          <a:p>
            <a:r>
              <a:rPr lang="en-IN" sz="1800" dirty="0"/>
              <a:t>Quick sort on double linked list and single linked list.</a:t>
            </a:r>
          </a:p>
          <a:p>
            <a:r>
              <a:rPr lang="it-IT" sz="1800" dirty="0"/>
              <a:t>Hoare’s vs Lomuto partition scheme in QuickSort.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831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CDE7-FC5E-47A7-941C-5CE3E477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Select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9FD-8D9B-4413-AE62-EC8874C7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quick select algorithm.</a:t>
            </a:r>
          </a:p>
          <a:p>
            <a:r>
              <a:rPr lang="en-US" dirty="0"/>
              <a:t>Quick select to find the kth smallest/largest element in the list</a:t>
            </a:r>
          </a:p>
          <a:p>
            <a:r>
              <a:rPr lang="en-US" dirty="0"/>
              <a:t>Quick select to find kth smallest/largest element in the list using 4 pivot picking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1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1C8-B8C7-4595-9D15-A2EF621F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MERGE SORT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CE8D-C6AB-4425-915E-0FE4D136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Merge sort implementation</a:t>
            </a:r>
          </a:p>
          <a:p>
            <a:r>
              <a:rPr lang="en-US" sz="1800" dirty="0"/>
              <a:t>Python Program to Count Inversions in an array Using Merge Sort</a:t>
            </a:r>
          </a:p>
          <a:p>
            <a:r>
              <a:rPr lang="en-IN" sz="1800" dirty="0"/>
              <a:t>Iterative merge sort</a:t>
            </a:r>
          </a:p>
          <a:p>
            <a:r>
              <a:rPr lang="en-IN" sz="1800" dirty="0"/>
              <a:t>In-place merge sort</a:t>
            </a:r>
          </a:p>
          <a:p>
            <a:r>
              <a:rPr lang="en-IN" sz="1800" dirty="0"/>
              <a:t>3-ways merge sort </a:t>
            </a:r>
          </a:p>
          <a:p>
            <a:r>
              <a:rPr lang="en-IN" sz="1800" dirty="0"/>
              <a:t>Merge sort for linked list /double linked list</a:t>
            </a:r>
          </a:p>
          <a:p>
            <a:r>
              <a:rPr lang="en-US" sz="1800" dirty="0"/>
              <a:t>Why Quick Sort preferred for Arrays and Merge Sort for Linked Lists?</a:t>
            </a:r>
          </a:p>
          <a:p>
            <a:r>
              <a:rPr lang="en-US" sz="1800" dirty="0"/>
              <a:t>Quick sort vs merge sort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465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0C32-992C-409D-A2F3-E4E8D602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BUBBLE,SELECTION AND INSERTION SORT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CB81-A6BE-48B9-98D1-2F793653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 implementation.</a:t>
            </a:r>
          </a:p>
          <a:p>
            <a:r>
              <a:rPr lang="en-US" dirty="0"/>
              <a:t>Selection sort implementation.</a:t>
            </a:r>
          </a:p>
          <a:p>
            <a:r>
              <a:rPr lang="en-US" dirty="0"/>
              <a:t>Sort duplicate elements in list using selection sort. </a:t>
            </a:r>
          </a:p>
          <a:p>
            <a:r>
              <a:rPr lang="en-US" dirty="0"/>
              <a:t>Insertion sort implementation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84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1A6C-156E-4E32-BE28-E8C0D80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7B60-B5AD-49F4-A062-80394718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 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Jump Search </a:t>
            </a:r>
          </a:p>
          <a:p>
            <a:r>
              <a:rPr lang="en-US" dirty="0"/>
              <a:t>Exponential search</a:t>
            </a:r>
          </a:p>
          <a:p>
            <a:r>
              <a:rPr lang="en-US" dirty="0"/>
              <a:t>Fibonacci Search</a:t>
            </a:r>
          </a:p>
          <a:p>
            <a:r>
              <a:rPr lang="en-US" dirty="0"/>
              <a:t>Interpolation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DCBC-5092-4672-804A-F6D99805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DF58-06A3-443F-ACBB-412A918E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97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14808</TotalTime>
  <Words>330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structure and algorithm interview preparation </vt:lpstr>
      <vt:lpstr>Heap data structure :</vt:lpstr>
      <vt:lpstr>Quick Sort</vt:lpstr>
      <vt:lpstr>Quick Select</vt:lpstr>
      <vt:lpstr>MERGE SORT</vt:lpstr>
      <vt:lpstr>BUBBLE,SELECTION AND INSERTION SORT</vt:lpstr>
      <vt:lpstr>Searching Algorithms:</vt:lpstr>
      <vt:lpstr>Linear Search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interview preparation</dc:title>
  <dc:creator>Prasanna Kumar</dc:creator>
  <cp:lastModifiedBy>Prasanna Kumar</cp:lastModifiedBy>
  <cp:revision>30</cp:revision>
  <dcterms:created xsi:type="dcterms:W3CDTF">2020-05-18T06:24:23Z</dcterms:created>
  <dcterms:modified xsi:type="dcterms:W3CDTF">2020-07-02T18:16:06Z</dcterms:modified>
</cp:coreProperties>
</file>