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3" roundtripDataSignature="AMtx7migeBRtsHg9JZA5tjri+3CgGh/W7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10cad0a22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g610cad0a2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10cad0a22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g610cad0a2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10cad0a22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g610cad0a2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10cad0a22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g610cad0a2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10cad0a22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g610cad0a2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611c370c3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g611c370c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611c370c3d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g611c370c3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611c370c3d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g611c370c3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611c370c3d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g611c370c3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6126ac6ff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g6126ac6f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6284d500a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g6284d500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6284d500a9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g6284d500a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6284d500a9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g6284d500a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6284d500a9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g6284d500a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62958371e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g62958371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62958371e0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g62958371e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62958371e0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g62958371e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62958371e0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9" name="Google Shape;239;g62958371e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62958371e0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5" name="Google Shape;245;g62958371e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6284d500a9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1" name="Google Shape;251;g6284d500a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 name="Google Shape;9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62affbbf1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7" name="Google Shape;257;g62affbbf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62affbbf11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g62affbbf1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62affbbf11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9" name="Google Shape;269;g62affbbf1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62affbbf11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5" name="Google Shape;275;g62affbbf1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62affbbf11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g62affbbf1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63500dd0bc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7" name="Google Shape;287;g63500dd0b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755006e3a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3" name="Google Shape;293;g755006e3a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7d2217902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9" name="Google Shape;299;g7d221790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c4ec8113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g7c4ec811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10cad0a22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610cad0a22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610cad0a22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610cad0a22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f49d05579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g5f49d0557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10cad0a22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g610cad0a2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12"/>
          <p:cNvSpPr txBox="1"/>
          <p:nvPr>
            <p:ph type="ctrTitle"/>
          </p:nvPr>
        </p:nvSpPr>
        <p:spPr>
          <a:xfrm>
            <a:off x="685800" y="1597820"/>
            <a:ext cx="7772400" cy="110251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2"/>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4" name="Google Shape;14;p12"/>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2"/>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2"/>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21"/>
          <p:cNvSpPr txBox="1"/>
          <p:nvPr>
            <p:ph type="title"/>
          </p:nvPr>
        </p:nvSpPr>
        <p:spPr>
          <a:xfrm>
            <a:off x="1792288" y="3600451"/>
            <a:ext cx="5486400" cy="42505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1"/>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21"/>
          <p:cNvSpPr txBox="1"/>
          <p:nvPr>
            <p:ph idx="1" type="body"/>
          </p:nvPr>
        </p:nvSpPr>
        <p:spPr>
          <a:xfrm>
            <a:off x="1792288" y="4025504"/>
            <a:ext cx="5486400" cy="60364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21"/>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1"/>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1"/>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2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2"/>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22"/>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2"/>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2"/>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3"/>
          <p:cNvSpPr txBox="1"/>
          <p:nvPr>
            <p:ph type="title"/>
          </p:nvPr>
        </p:nvSpPr>
        <p:spPr>
          <a:xfrm rot="5400000">
            <a:off x="6012656" y="771526"/>
            <a:ext cx="3290888"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3"/>
          <p:cNvSpPr txBox="1"/>
          <p:nvPr>
            <p:ph idx="1" type="body"/>
          </p:nvPr>
        </p:nvSpPr>
        <p:spPr>
          <a:xfrm rot="5400000">
            <a:off x="1821656" y="-1209674"/>
            <a:ext cx="3290888"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23"/>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3"/>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3"/>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7" name="Shape 17"/>
        <p:cNvGrpSpPr/>
        <p:nvPr/>
      </p:nvGrpSpPr>
      <p:grpSpPr>
        <a:xfrm>
          <a:off x="0" y="0"/>
          <a:ext cx="0" cy="0"/>
          <a:chOff x="0" y="0"/>
          <a:chExt cx="0" cy="0"/>
        </a:xfrm>
      </p:grpSpPr>
      <p:sp>
        <p:nvSpPr>
          <p:cNvPr id="18" name="Google Shape;18;p13"/>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3"/>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3"/>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Google Shape;22;p1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3000"/>
              <a:buFont typeface="Calibri"/>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3" name="Google Shape;23;p14"/>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gn="l">
              <a:lnSpc>
                <a:spcPct val="100000"/>
              </a:lnSpc>
              <a:spcBef>
                <a:spcPts val="0"/>
              </a:spcBef>
              <a:spcAft>
                <a:spcPts val="0"/>
              </a:spcAft>
              <a:buClr>
                <a:schemeClr val="dk1"/>
              </a:buClr>
              <a:buSzPts val="1800"/>
              <a:buChar char="●"/>
              <a:defRPr/>
            </a:lvl1pPr>
            <a:lvl2pPr indent="-317500" lvl="1" marL="914400" algn="l">
              <a:lnSpc>
                <a:spcPct val="100000"/>
              </a:lnSpc>
              <a:spcBef>
                <a:spcPts val="1600"/>
              </a:spcBef>
              <a:spcAft>
                <a:spcPts val="0"/>
              </a:spcAft>
              <a:buClr>
                <a:schemeClr val="dk1"/>
              </a:buClr>
              <a:buSzPts val="1400"/>
              <a:buChar char="○"/>
              <a:defRPr/>
            </a:lvl2pPr>
            <a:lvl3pPr indent="-317500" lvl="2" marL="1371600" algn="l">
              <a:lnSpc>
                <a:spcPct val="100000"/>
              </a:lnSpc>
              <a:spcBef>
                <a:spcPts val="1600"/>
              </a:spcBef>
              <a:spcAft>
                <a:spcPts val="0"/>
              </a:spcAft>
              <a:buClr>
                <a:schemeClr val="dk1"/>
              </a:buClr>
              <a:buSzPts val="1400"/>
              <a:buChar char="■"/>
              <a:defRPr/>
            </a:lvl3pPr>
            <a:lvl4pPr indent="-317500" lvl="3" marL="1828800" algn="l">
              <a:lnSpc>
                <a:spcPct val="100000"/>
              </a:lnSpc>
              <a:spcBef>
                <a:spcPts val="1600"/>
              </a:spcBef>
              <a:spcAft>
                <a:spcPts val="0"/>
              </a:spcAft>
              <a:buClr>
                <a:schemeClr val="dk1"/>
              </a:buClr>
              <a:buSzPts val="1400"/>
              <a:buChar char="●"/>
              <a:defRPr/>
            </a:lvl4pPr>
            <a:lvl5pPr indent="-317500" lvl="4" marL="2286000" algn="l">
              <a:lnSpc>
                <a:spcPct val="100000"/>
              </a:lnSpc>
              <a:spcBef>
                <a:spcPts val="1600"/>
              </a:spcBef>
              <a:spcAft>
                <a:spcPts val="0"/>
              </a:spcAft>
              <a:buClr>
                <a:schemeClr val="dk1"/>
              </a:buClr>
              <a:buSzPts val="1400"/>
              <a:buChar char="○"/>
              <a:defRPr/>
            </a:lvl5pPr>
            <a:lvl6pPr indent="-317500" lvl="5" marL="2743200" algn="l">
              <a:lnSpc>
                <a:spcPct val="100000"/>
              </a:lnSpc>
              <a:spcBef>
                <a:spcPts val="1600"/>
              </a:spcBef>
              <a:spcAft>
                <a:spcPts val="0"/>
              </a:spcAft>
              <a:buClr>
                <a:schemeClr val="dk1"/>
              </a:buClr>
              <a:buSzPts val="1400"/>
              <a:buChar char="■"/>
              <a:defRPr/>
            </a:lvl6pPr>
            <a:lvl7pPr indent="-317500" lvl="6" marL="3200400" algn="l">
              <a:lnSpc>
                <a:spcPct val="100000"/>
              </a:lnSpc>
              <a:spcBef>
                <a:spcPts val="1600"/>
              </a:spcBef>
              <a:spcAft>
                <a:spcPts val="0"/>
              </a:spcAft>
              <a:buClr>
                <a:schemeClr val="dk1"/>
              </a:buClr>
              <a:buSzPts val="1400"/>
              <a:buChar char="●"/>
              <a:defRPr/>
            </a:lvl7pPr>
            <a:lvl8pPr indent="-317500" lvl="7" marL="3657600" algn="l">
              <a:lnSpc>
                <a:spcPct val="100000"/>
              </a:lnSpc>
              <a:spcBef>
                <a:spcPts val="1600"/>
              </a:spcBef>
              <a:spcAft>
                <a:spcPts val="0"/>
              </a:spcAft>
              <a:buClr>
                <a:schemeClr val="dk1"/>
              </a:buClr>
              <a:buSzPts val="1400"/>
              <a:buChar char="○"/>
              <a:defRPr/>
            </a:lvl8pPr>
            <a:lvl9pPr indent="-317500" lvl="8" marL="4114800" algn="l">
              <a:lnSpc>
                <a:spcPct val="100000"/>
              </a:lnSpc>
              <a:spcBef>
                <a:spcPts val="1600"/>
              </a:spcBef>
              <a:spcAft>
                <a:spcPts val="1600"/>
              </a:spcAft>
              <a:buClr>
                <a:schemeClr val="dk1"/>
              </a:buClr>
              <a:buSzPts val="1400"/>
              <a:buChar char="■"/>
              <a:defRPr/>
            </a:lvl9pPr>
          </a:lstStyle>
          <a:p/>
        </p:txBody>
      </p:sp>
      <p:sp>
        <p:nvSpPr>
          <p:cNvPr id="24" name="Google Shape;24;p1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Google Shape;26;p15"/>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5"/>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 name="Google Shape;28;p15"/>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5"/>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5"/>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Google Shape;32;p16"/>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6"/>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4" name="Google Shape;34;p16"/>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6"/>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6"/>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7" name="Shape 37"/>
        <p:cNvGrpSpPr/>
        <p:nvPr/>
      </p:nvGrpSpPr>
      <p:grpSpPr>
        <a:xfrm>
          <a:off x="0" y="0"/>
          <a:ext cx="0" cy="0"/>
          <a:chOff x="0" y="0"/>
          <a:chExt cx="0" cy="0"/>
        </a:xfrm>
      </p:grpSpPr>
      <p:sp>
        <p:nvSpPr>
          <p:cNvPr id="38" name="Google Shape;38;p1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7"/>
          <p:cNvSpPr txBox="1"/>
          <p:nvPr>
            <p:ph idx="1" type="body"/>
          </p:nvPr>
        </p:nvSpPr>
        <p:spPr>
          <a:xfrm>
            <a:off x="457200" y="900114"/>
            <a:ext cx="4038600" cy="2545556"/>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0" name="Google Shape;40;p17"/>
          <p:cNvSpPr txBox="1"/>
          <p:nvPr>
            <p:ph idx="2" type="body"/>
          </p:nvPr>
        </p:nvSpPr>
        <p:spPr>
          <a:xfrm>
            <a:off x="4648200" y="900114"/>
            <a:ext cx="4038600" cy="2545556"/>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17"/>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7"/>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7"/>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id="45" name="Google Shape;45;p18"/>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8"/>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18"/>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18"/>
          <p:cNvSpPr txBox="1"/>
          <p:nvPr>
            <p:ph idx="3" type="body"/>
          </p:nvPr>
        </p:nvSpPr>
        <p:spPr>
          <a:xfrm>
            <a:off x="4645028" y="1151335"/>
            <a:ext cx="4041775" cy="47982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18"/>
          <p:cNvSpPr txBox="1"/>
          <p:nvPr>
            <p:ph idx="4" type="body"/>
          </p:nvPr>
        </p:nvSpPr>
        <p:spPr>
          <a:xfrm>
            <a:off x="4645028" y="1631156"/>
            <a:ext cx="4041775" cy="2963466"/>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18"/>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8"/>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8"/>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19"/>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9"/>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9"/>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9"/>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20"/>
          <p:cNvSpPr txBox="1"/>
          <p:nvPr>
            <p:ph type="title"/>
          </p:nvPr>
        </p:nvSpPr>
        <p:spPr>
          <a:xfrm>
            <a:off x="457203" y="204787"/>
            <a:ext cx="3008313" cy="8715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0"/>
          <p:cNvSpPr txBox="1"/>
          <p:nvPr>
            <p:ph idx="1" type="body"/>
          </p:nvPr>
        </p:nvSpPr>
        <p:spPr>
          <a:xfrm>
            <a:off x="3575050" y="204789"/>
            <a:ext cx="5111750" cy="4389835"/>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20"/>
          <p:cNvSpPr txBox="1"/>
          <p:nvPr>
            <p:ph idx="2" type="body"/>
          </p:nvPr>
        </p:nvSpPr>
        <p:spPr>
          <a:xfrm>
            <a:off x="457203" y="1076327"/>
            <a:ext cx="3008313" cy="351829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20"/>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0"/>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0"/>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1"/>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 name="Google Shape;9;p11"/>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 name="Google Shape;10;p11"/>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mailto:email@email.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www.google.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www.srinanoo.com/technical-training/html/"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www.tutorialspoint.com/html5/html5_tags.htm" TargetMode="External"/><Relationship Id="rId4" Type="http://schemas.openxmlformats.org/officeDocument/2006/relationships/hyperlink" Target="https://www.tutorialspoint.com/html5/html5_deprecated_tags.htm" TargetMode="External"/><Relationship Id="rId5" Type="http://schemas.openxmlformats.org/officeDocument/2006/relationships/hyperlink" Target="https://www.tutorialspoint.com/html5/html5_new_tags.htm" TargetMode="External"/><Relationship Id="rId6" Type="http://schemas.openxmlformats.org/officeDocument/2006/relationships/hyperlink" Target="https://www.tutorialspoint.com/html5/html5_attributes.htm" TargetMode="External"/><Relationship Id="rId7" Type="http://schemas.openxmlformats.org/officeDocument/2006/relationships/hyperlink" Target="https://www.tutorialspoint.com/html5/html5_events.ht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7"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b="0" l="0" r="0" t="0"/>
          <a:stretch/>
        </p:blipFill>
        <p:spPr>
          <a:xfrm>
            <a:off x="2118907" y="1642538"/>
            <a:ext cx="4906175" cy="18584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g610cad0a22_0_42"/>
          <p:cNvSpPr txBox="1"/>
          <p:nvPr>
            <p:ph idx="1" type="body"/>
          </p:nvPr>
        </p:nvSpPr>
        <p:spPr>
          <a:xfrm>
            <a:off x="296425" y="924225"/>
            <a:ext cx="8387100" cy="3870000"/>
          </a:xfrm>
          <a:prstGeom prst="rect">
            <a:avLst/>
          </a:prstGeom>
          <a:noFill/>
          <a:ln>
            <a:noFill/>
          </a:ln>
        </p:spPr>
        <p:txBody>
          <a:bodyPr anchorCtr="0" anchor="t" bIns="91425" lIns="228600" spcFirstLastPara="1" rIns="91425" wrap="square" tIns="91425">
            <a:noAutofit/>
          </a:bodyPr>
          <a:lstStyle/>
          <a:p>
            <a:pPr indent="-323850" lvl="0" marL="400050" rtl="0" algn="l">
              <a:lnSpc>
                <a:spcPct val="100000"/>
              </a:lnSpc>
              <a:spcBef>
                <a:spcPts val="0"/>
              </a:spcBef>
              <a:spcAft>
                <a:spcPts val="0"/>
              </a:spcAft>
              <a:buSzPts val="2400"/>
              <a:buChar char="❏"/>
            </a:pPr>
            <a:r>
              <a:rPr lang="en" sz="2400"/>
              <a:t>Each tag has the following 4 core attributes;</a:t>
            </a:r>
            <a:endParaRPr sz="2400"/>
          </a:p>
          <a:p>
            <a:pPr indent="-381000" lvl="1" marL="914400" rtl="0" algn="l">
              <a:spcBef>
                <a:spcPts val="0"/>
              </a:spcBef>
              <a:spcAft>
                <a:spcPts val="0"/>
              </a:spcAft>
              <a:buSzPts val="2400"/>
              <a:buChar char="❏"/>
            </a:pPr>
            <a:r>
              <a:rPr lang="en" sz="2400"/>
              <a:t>ID</a:t>
            </a:r>
            <a:endParaRPr sz="2400"/>
          </a:p>
          <a:p>
            <a:pPr indent="-381000" lvl="1" marL="914400" rtl="0" algn="l">
              <a:spcBef>
                <a:spcPts val="0"/>
              </a:spcBef>
              <a:spcAft>
                <a:spcPts val="0"/>
              </a:spcAft>
              <a:buSzPts val="2400"/>
              <a:buChar char="❏"/>
            </a:pPr>
            <a:r>
              <a:rPr lang="en" sz="2400"/>
              <a:t>Title</a:t>
            </a:r>
            <a:endParaRPr sz="2400"/>
          </a:p>
          <a:p>
            <a:pPr indent="-381000" lvl="1" marL="914400" rtl="0" algn="l">
              <a:spcBef>
                <a:spcPts val="0"/>
              </a:spcBef>
              <a:spcAft>
                <a:spcPts val="0"/>
              </a:spcAft>
              <a:buSzPts val="2400"/>
              <a:buChar char="❏"/>
            </a:pPr>
            <a:r>
              <a:rPr lang="en" sz="2400"/>
              <a:t>Class</a:t>
            </a:r>
            <a:endParaRPr sz="2400"/>
          </a:p>
          <a:p>
            <a:pPr indent="-381000" lvl="1" marL="914400" rtl="0" algn="l">
              <a:spcBef>
                <a:spcPts val="0"/>
              </a:spcBef>
              <a:spcAft>
                <a:spcPts val="0"/>
              </a:spcAft>
              <a:buSzPts val="2400"/>
              <a:buChar char="❏"/>
            </a:pPr>
            <a:r>
              <a:rPr lang="en" sz="2400"/>
              <a:t>Style</a:t>
            </a:r>
            <a:endParaRPr sz="2400"/>
          </a:p>
          <a:p>
            <a:pPr indent="-323850" lvl="0" marL="400050" rtl="0" algn="l">
              <a:lnSpc>
                <a:spcPct val="100000"/>
              </a:lnSpc>
              <a:spcBef>
                <a:spcPts val="0"/>
              </a:spcBef>
              <a:spcAft>
                <a:spcPts val="0"/>
              </a:spcAft>
              <a:buSzPts val="2400"/>
              <a:buChar char="❏"/>
            </a:pPr>
            <a:r>
              <a:rPr lang="en" sz="2400"/>
              <a:t>Internationalization Attributes;</a:t>
            </a:r>
            <a:endParaRPr sz="2400"/>
          </a:p>
          <a:p>
            <a:pPr indent="-381000" lvl="1" marL="914400" rtl="0" algn="l">
              <a:lnSpc>
                <a:spcPct val="100000"/>
              </a:lnSpc>
              <a:spcBef>
                <a:spcPts val="0"/>
              </a:spcBef>
              <a:spcAft>
                <a:spcPts val="0"/>
              </a:spcAft>
              <a:buSzPts val="2400"/>
              <a:buChar char="❏"/>
            </a:pPr>
            <a:r>
              <a:rPr lang="en" sz="2400"/>
              <a:t>dir - used in &lt;html dir=“rtl”&gt; (or ltr)</a:t>
            </a:r>
            <a:endParaRPr sz="2400"/>
          </a:p>
          <a:p>
            <a:pPr indent="-381000" lvl="1" marL="914400" rtl="0" algn="l">
              <a:lnSpc>
                <a:spcPct val="100000"/>
              </a:lnSpc>
              <a:spcBef>
                <a:spcPts val="0"/>
              </a:spcBef>
              <a:spcAft>
                <a:spcPts val="0"/>
              </a:spcAft>
              <a:buSzPts val="2400"/>
              <a:buChar char="❏"/>
            </a:pPr>
            <a:r>
              <a:rPr lang="en" sz="2400"/>
              <a:t>lang - used in &lt;html lang=“en”&gt; (or en-US, en-UK)</a:t>
            </a:r>
            <a:endParaRPr sz="2400"/>
          </a:p>
        </p:txBody>
      </p:sp>
      <p:sp>
        <p:nvSpPr>
          <p:cNvPr id="140" name="Google Shape;140;g610cad0a22_0_42"/>
          <p:cNvSpPr txBox="1"/>
          <p:nvPr>
            <p:ph type="title"/>
          </p:nvPr>
        </p:nvSpPr>
        <p:spPr>
          <a:xfrm>
            <a:off x="296425" y="316425"/>
            <a:ext cx="41889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3000"/>
              <a:buFont typeface="Calibri"/>
              <a:buNone/>
            </a:pPr>
            <a:r>
              <a:rPr b="1" lang="en" sz="2800"/>
              <a:t>HTML Core Attributes</a:t>
            </a:r>
            <a:endParaRPr b="1" sz="2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g610cad0a22_0_47"/>
          <p:cNvSpPr txBox="1"/>
          <p:nvPr>
            <p:ph idx="1" type="body"/>
          </p:nvPr>
        </p:nvSpPr>
        <p:spPr>
          <a:xfrm>
            <a:off x="296425" y="924225"/>
            <a:ext cx="8387100" cy="3870000"/>
          </a:xfrm>
          <a:prstGeom prst="rect">
            <a:avLst/>
          </a:prstGeom>
          <a:noFill/>
          <a:ln>
            <a:noFill/>
          </a:ln>
        </p:spPr>
        <p:txBody>
          <a:bodyPr anchorCtr="0" anchor="t" bIns="91425" lIns="228600" spcFirstLastPara="1" rIns="91425" wrap="square" tIns="91425">
            <a:noAutofit/>
          </a:bodyPr>
          <a:lstStyle/>
          <a:p>
            <a:pPr indent="-323850" lvl="0" marL="400050" rtl="0" algn="l">
              <a:lnSpc>
                <a:spcPct val="100000"/>
              </a:lnSpc>
              <a:spcBef>
                <a:spcPts val="0"/>
              </a:spcBef>
              <a:spcAft>
                <a:spcPts val="0"/>
              </a:spcAft>
              <a:buSzPts val="2400"/>
              <a:buChar char="❏"/>
            </a:pPr>
            <a:r>
              <a:rPr lang="en" sz="2400"/>
              <a:t>align - left, right, center</a:t>
            </a:r>
            <a:endParaRPr sz="2400"/>
          </a:p>
          <a:p>
            <a:pPr indent="-323850" lvl="0" marL="400050" rtl="0" algn="l">
              <a:lnSpc>
                <a:spcPct val="100000"/>
              </a:lnSpc>
              <a:spcBef>
                <a:spcPts val="0"/>
              </a:spcBef>
              <a:spcAft>
                <a:spcPts val="0"/>
              </a:spcAft>
              <a:buSzPts val="2400"/>
              <a:buChar char="❏"/>
            </a:pPr>
            <a:r>
              <a:rPr lang="en" sz="2400"/>
              <a:t>valign - top, middle, bottom</a:t>
            </a:r>
            <a:endParaRPr sz="2400"/>
          </a:p>
          <a:p>
            <a:pPr indent="-323850" lvl="0" marL="400050" rtl="0" algn="l">
              <a:lnSpc>
                <a:spcPct val="100000"/>
              </a:lnSpc>
              <a:spcBef>
                <a:spcPts val="0"/>
              </a:spcBef>
              <a:spcAft>
                <a:spcPts val="0"/>
              </a:spcAft>
              <a:buSzPts val="2400"/>
              <a:buChar char="❏"/>
            </a:pPr>
            <a:r>
              <a:rPr lang="en" sz="2400"/>
              <a:t>bgcolor - </a:t>
            </a:r>
            <a:endParaRPr sz="2400"/>
          </a:p>
          <a:p>
            <a:pPr indent="-323850" lvl="0" marL="400050" rtl="0" algn="l">
              <a:lnSpc>
                <a:spcPct val="100000"/>
              </a:lnSpc>
              <a:spcBef>
                <a:spcPts val="0"/>
              </a:spcBef>
              <a:spcAft>
                <a:spcPts val="0"/>
              </a:spcAft>
              <a:buSzPts val="2400"/>
              <a:buChar char="❏"/>
            </a:pPr>
            <a:r>
              <a:rPr lang="en" sz="2400"/>
              <a:t>width - </a:t>
            </a:r>
            <a:endParaRPr sz="2400"/>
          </a:p>
          <a:p>
            <a:pPr indent="-323850" lvl="0" marL="400050" rtl="0" algn="l">
              <a:lnSpc>
                <a:spcPct val="100000"/>
              </a:lnSpc>
              <a:spcBef>
                <a:spcPts val="0"/>
              </a:spcBef>
              <a:spcAft>
                <a:spcPts val="0"/>
              </a:spcAft>
              <a:buSzPts val="2400"/>
              <a:buChar char="❏"/>
            </a:pPr>
            <a:r>
              <a:rPr lang="en" sz="2400"/>
              <a:t>height - </a:t>
            </a:r>
            <a:endParaRPr sz="2400"/>
          </a:p>
        </p:txBody>
      </p:sp>
      <p:sp>
        <p:nvSpPr>
          <p:cNvPr id="146" name="Google Shape;146;g610cad0a22_0_47"/>
          <p:cNvSpPr txBox="1"/>
          <p:nvPr>
            <p:ph type="title"/>
          </p:nvPr>
        </p:nvSpPr>
        <p:spPr>
          <a:xfrm>
            <a:off x="296425" y="316425"/>
            <a:ext cx="41889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3000"/>
              <a:buFont typeface="Calibri"/>
              <a:buNone/>
            </a:pPr>
            <a:r>
              <a:rPr b="1" lang="en" sz="2800"/>
              <a:t>HTML Generic Attributes</a:t>
            </a:r>
            <a:endParaRPr b="1" sz="2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g610cad0a22_0_52"/>
          <p:cNvSpPr txBox="1"/>
          <p:nvPr>
            <p:ph idx="1" type="body"/>
          </p:nvPr>
        </p:nvSpPr>
        <p:spPr>
          <a:xfrm>
            <a:off x="296425" y="862375"/>
            <a:ext cx="8387100" cy="3931800"/>
          </a:xfrm>
          <a:prstGeom prst="rect">
            <a:avLst/>
          </a:prstGeom>
          <a:noFill/>
          <a:ln>
            <a:noFill/>
          </a:ln>
        </p:spPr>
        <p:txBody>
          <a:bodyPr anchorCtr="0" anchor="t" bIns="91425" lIns="228600" spcFirstLastPara="1" rIns="91425" wrap="square" tIns="91425">
            <a:noAutofit/>
          </a:bodyPr>
          <a:lstStyle/>
          <a:p>
            <a:pPr indent="-323850" lvl="0" marL="400050" rtl="0" algn="l">
              <a:lnSpc>
                <a:spcPct val="100000"/>
              </a:lnSpc>
              <a:spcBef>
                <a:spcPts val="0"/>
              </a:spcBef>
              <a:spcAft>
                <a:spcPts val="0"/>
              </a:spcAft>
              <a:buSzPts val="2400"/>
              <a:buChar char="❏"/>
            </a:pPr>
            <a:r>
              <a:rPr lang="en" sz="2400"/>
              <a:t>Bold - B</a:t>
            </a:r>
            <a:endParaRPr sz="2400"/>
          </a:p>
          <a:p>
            <a:pPr indent="-323850" lvl="0" marL="400050" rtl="0" algn="l">
              <a:lnSpc>
                <a:spcPct val="100000"/>
              </a:lnSpc>
              <a:spcBef>
                <a:spcPts val="0"/>
              </a:spcBef>
              <a:spcAft>
                <a:spcPts val="0"/>
              </a:spcAft>
              <a:buSzPts val="2400"/>
              <a:buChar char="❏"/>
            </a:pPr>
            <a:r>
              <a:rPr lang="en" sz="2400"/>
              <a:t>Italics - I</a:t>
            </a:r>
            <a:endParaRPr sz="2400"/>
          </a:p>
          <a:p>
            <a:pPr indent="-323850" lvl="0" marL="400050" rtl="0" algn="l">
              <a:lnSpc>
                <a:spcPct val="100000"/>
              </a:lnSpc>
              <a:spcBef>
                <a:spcPts val="0"/>
              </a:spcBef>
              <a:spcAft>
                <a:spcPts val="0"/>
              </a:spcAft>
              <a:buSzPts val="2400"/>
              <a:buChar char="❏"/>
            </a:pPr>
            <a:r>
              <a:rPr lang="en" sz="2400"/>
              <a:t>Underline - U </a:t>
            </a:r>
            <a:endParaRPr sz="2400"/>
          </a:p>
          <a:p>
            <a:pPr indent="-323850" lvl="0" marL="400050" rtl="0" algn="l">
              <a:lnSpc>
                <a:spcPct val="100000"/>
              </a:lnSpc>
              <a:spcBef>
                <a:spcPts val="0"/>
              </a:spcBef>
              <a:spcAft>
                <a:spcPts val="0"/>
              </a:spcAft>
              <a:buSzPts val="2400"/>
              <a:buChar char="❏"/>
            </a:pPr>
            <a:r>
              <a:rPr lang="en" sz="2400"/>
              <a:t>Strike - STRIKE</a:t>
            </a:r>
            <a:endParaRPr sz="2400"/>
          </a:p>
          <a:p>
            <a:pPr indent="-323850" lvl="0" marL="400050" rtl="0" algn="l">
              <a:lnSpc>
                <a:spcPct val="100000"/>
              </a:lnSpc>
              <a:spcBef>
                <a:spcPts val="0"/>
              </a:spcBef>
              <a:spcAft>
                <a:spcPts val="0"/>
              </a:spcAft>
              <a:buSzPts val="2400"/>
              <a:buChar char="❏"/>
            </a:pPr>
            <a:r>
              <a:rPr lang="en" sz="2400"/>
              <a:t>Superscript - SUP</a:t>
            </a:r>
            <a:endParaRPr sz="2400"/>
          </a:p>
          <a:p>
            <a:pPr indent="-323850" lvl="0" marL="400050" rtl="0" algn="l">
              <a:lnSpc>
                <a:spcPct val="100000"/>
              </a:lnSpc>
              <a:spcBef>
                <a:spcPts val="0"/>
              </a:spcBef>
              <a:spcAft>
                <a:spcPts val="0"/>
              </a:spcAft>
              <a:buSzPts val="2400"/>
              <a:buChar char="❏"/>
            </a:pPr>
            <a:r>
              <a:rPr lang="en" sz="2400"/>
              <a:t>Subscript - SUB</a:t>
            </a:r>
            <a:endParaRPr sz="2400"/>
          </a:p>
          <a:p>
            <a:pPr indent="-323850" lvl="0" marL="400050" rtl="0" algn="l">
              <a:lnSpc>
                <a:spcPct val="100000"/>
              </a:lnSpc>
              <a:spcBef>
                <a:spcPts val="0"/>
              </a:spcBef>
              <a:spcAft>
                <a:spcPts val="0"/>
              </a:spcAft>
              <a:buSzPts val="2400"/>
              <a:buChar char="❏"/>
            </a:pPr>
            <a:r>
              <a:rPr lang="en" sz="2400"/>
              <a:t>Delete - DEL</a:t>
            </a:r>
            <a:endParaRPr sz="2400"/>
          </a:p>
          <a:p>
            <a:pPr indent="-323850" lvl="0" marL="400050" rtl="0" algn="l">
              <a:lnSpc>
                <a:spcPct val="100000"/>
              </a:lnSpc>
              <a:spcBef>
                <a:spcPts val="0"/>
              </a:spcBef>
              <a:spcAft>
                <a:spcPts val="0"/>
              </a:spcAft>
              <a:buSzPts val="2400"/>
              <a:buChar char="❏"/>
            </a:pPr>
            <a:r>
              <a:rPr lang="en" sz="2400"/>
              <a:t>Insert - INS</a:t>
            </a:r>
            <a:endParaRPr sz="2400"/>
          </a:p>
          <a:p>
            <a:pPr indent="-323850" lvl="0" marL="400050" rtl="0" algn="l">
              <a:lnSpc>
                <a:spcPct val="100000"/>
              </a:lnSpc>
              <a:spcBef>
                <a:spcPts val="0"/>
              </a:spcBef>
              <a:spcAft>
                <a:spcPts val="0"/>
              </a:spcAft>
              <a:buSzPts val="2400"/>
              <a:buChar char="❏"/>
            </a:pPr>
            <a:r>
              <a:rPr lang="en" sz="2400"/>
              <a:t>Large - BIG</a:t>
            </a:r>
            <a:endParaRPr sz="2400"/>
          </a:p>
          <a:p>
            <a:pPr indent="-323850" lvl="0" marL="400050" rtl="0" algn="l">
              <a:lnSpc>
                <a:spcPct val="100000"/>
              </a:lnSpc>
              <a:spcBef>
                <a:spcPts val="0"/>
              </a:spcBef>
              <a:spcAft>
                <a:spcPts val="0"/>
              </a:spcAft>
              <a:buSzPts val="2400"/>
              <a:buChar char="❏"/>
            </a:pPr>
            <a:r>
              <a:rPr lang="en" sz="2400"/>
              <a:t>Small - SMALL</a:t>
            </a:r>
            <a:endParaRPr sz="2400"/>
          </a:p>
        </p:txBody>
      </p:sp>
      <p:sp>
        <p:nvSpPr>
          <p:cNvPr id="152" name="Google Shape;152;g610cad0a22_0_52"/>
          <p:cNvSpPr txBox="1"/>
          <p:nvPr>
            <p:ph type="title"/>
          </p:nvPr>
        </p:nvSpPr>
        <p:spPr>
          <a:xfrm>
            <a:off x="296425" y="316425"/>
            <a:ext cx="41889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3000"/>
              <a:buFont typeface="Calibri"/>
              <a:buNone/>
            </a:pPr>
            <a:r>
              <a:rPr b="1" lang="en" sz="2800"/>
              <a:t>HTML Formatting Tags</a:t>
            </a:r>
            <a:endParaRPr b="1" sz="2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g610cad0a22_0_57"/>
          <p:cNvSpPr txBox="1"/>
          <p:nvPr>
            <p:ph idx="1" type="body"/>
          </p:nvPr>
        </p:nvSpPr>
        <p:spPr>
          <a:xfrm>
            <a:off x="296425" y="924225"/>
            <a:ext cx="8387100" cy="3870000"/>
          </a:xfrm>
          <a:prstGeom prst="rect">
            <a:avLst/>
          </a:prstGeom>
          <a:noFill/>
          <a:ln>
            <a:noFill/>
          </a:ln>
        </p:spPr>
        <p:txBody>
          <a:bodyPr anchorCtr="0" anchor="t" bIns="91425" lIns="228600" spcFirstLastPara="1" rIns="91425" wrap="square" tIns="91425">
            <a:noAutofit/>
          </a:bodyPr>
          <a:lstStyle/>
          <a:p>
            <a:pPr indent="-323850" lvl="0" marL="400050" rtl="0" algn="l">
              <a:lnSpc>
                <a:spcPct val="100000"/>
              </a:lnSpc>
              <a:spcBef>
                <a:spcPts val="0"/>
              </a:spcBef>
              <a:spcAft>
                <a:spcPts val="0"/>
              </a:spcAft>
              <a:buSzPts val="2400"/>
              <a:buChar char="❏"/>
            </a:pPr>
            <a:r>
              <a:rPr lang="en" sz="2400"/>
              <a:t>IMG - SRC, ALT, WIDTH, HEIGHT, BORDER, ALIGN</a:t>
            </a:r>
            <a:endParaRPr sz="2400"/>
          </a:p>
          <a:p>
            <a:pPr indent="-323850" lvl="0" marL="400050" rtl="0" algn="l">
              <a:lnSpc>
                <a:spcPct val="100000"/>
              </a:lnSpc>
              <a:spcBef>
                <a:spcPts val="0"/>
              </a:spcBef>
              <a:spcAft>
                <a:spcPts val="0"/>
              </a:spcAft>
              <a:buSzPts val="2400"/>
              <a:buChar char="❏"/>
            </a:pPr>
            <a:r>
              <a:rPr lang="en" sz="2400"/>
              <a:t>TABLE - BORDER, TH, TR, TD, CELLPADDING, CELLSPACING, COLSPAN, ROWSPAN, BGCOLOR, BORDERCOLOR, WIDTH, HEIGHT, THEAD, TBODY, TFOOT, NESTED TABLES, </a:t>
            </a:r>
            <a:endParaRPr sz="2400"/>
          </a:p>
          <a:p>
            <a:pPr indent="-323850" lvl="0" marL="400050" rtl="0" algn="l">
              <a:lnSpc>
                <a:spcPct val="100000"/>
              </a:lnSpc>
              <a:spcBef>
                <a:spcPts val="0"/>
              </a:spcBef>
              <a:spcAft>
                <a:spcPts val="0"/>
              </a:spcAft>
              <a:buSzPts val="2400"/>
              <a:buChar char="❏"/>
            </a:pPr>
            <a:r>
              <a:rPr lang="en" sz="2400"/>
              <a:t>LISTS</a:t>
            </a:r>
            <a:endParaRPr sz="2400"/>
          </a:p>
          <a:p>
            <a:pPr indent="-381000" lvl="1" marL="914400" rtl="0" algn="l">
              <a:lnSpc>
                <a:spcPct val="100000"/>
              </a:lnSpc>
              <a:spcBef>
                <a:spcPts val="0"/>
              </a:spcBef>
              <a:spcAft>
                <a:spcPts val="0"/>
              </a:spcAft>
              <a:buSzPts val="2400"/>
              <a:buChar char="❏"/>
            </a:pPr>
            <a:r>
              <a:rPr lang="en" sz="2400"/>
              <a:t>UL - TYPE (square, dics, circle)</a:t>
            </a:r>
            <a:endParaRPr sz="2400"/>
          </a:p>
          <a:p>
            <a:pPr indent="-381000" lvl="1" marL="914400" rtl="0" algn="l">
              <a:lnSpc>
                <a:spcPct val="100000"/>
              </a:lnSpc>
              <a:spcBef>
                <a:spcPts val="0"/>
              </a:spcBef>
              <a:spcAft>
                <a:spcPts val="0"/>
              </a:spcAft>
              <a:buSzPts val="2400"/>
              <a:buChar char="❏"/>
            </a:pPr>
            <a:r>
              <a:rPr lang="en" sz="2400"/>
              <a:t>OL - TYPE (1, I, i, A, a), START (&lt;ol type=“i” start=“3”&gt;)</a:t>
            </a:r>
            <a:endParaRPr sz="2400"/>
          </a:p>
          <a:p>
            <a:pPr indent="-381000" lvl="1" marL="914400" rtl="0" algn="l">
              <a:lnSpc>
                <a:spcPct val="100000"/>
              </a:lnSpc>
              <a:spcBef>
                <a:spcPts val="0"/>
              </a:spcBef>
              <a:spcAft>
                <a:spcPts val="0"/>
              </a:spcAft>
              <a:buSzPts val="2400"/>
              <a:buChar char="❏"/>
            </a:pPr>
            <a:r>
              <a:rPr lang="en" sz="2400"/>
              <a:t>DL - Dictionary type display</a:t>
            </a:r>
            <a:endParaRPr sz="2400"/>
          </a:p>
          <a:p>
            <a:pPr indent="-381000" lvl="2" marL="1371600" rtl="0" algn="l">
              <a:lnSpc>
                <a:spcPct val="100000"/>
              </a:lnSpc>
              <a:spcBef>
                <a:spcPts val="0"/>
              </a:spcBef>
              <a:spcAft>
                <a:spcPts val="0"/>
              </a:spcAft>
              <a:buSzPts val="2400"/>
              <a:buChar char="❏"/>
            </a:pPr>
            <a:r>
              <a:rPr lang="en"/>
              <a:t>&lt;DL&gt; &lt;DT&gt;TITLE&lt;/DT&gt; &lt;DD&gt;TEXT&lt;/DD&gt; &lt;/DL&gt;</a:t>
            </a:r>
            <a:endParaRPr sz="2400"/>
          </a:p>
        </p:txBody>
      </p:sp>
      <p:sp>
        <p:nvSpPr>
          <p:cNvPr id="158" name="Google Shape;158;g610cad0a22_0_57"/>
          <p:cNvSpPr txBox="1"/>
          <p:nvPr>
            <p:ph type="title"/>
          </p:nvPr>
        </p:nvSpPr>
        <p:spPr>
          <a:xfrm>
            <a:off x="296425" y="316425"/>
            <a:ext cx="41889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3000"/>
              <a:buFont typeface="Calibri"/>
              <a:buNone/>
            </a:pPr>
            <a:r>
              <a:rPr b="1" lang="en" sz="2800"/>
              <a:t>HTML Tags</a:t>
            </a:r>
            <a:endParaRPr b="1" sz="2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g610cad0a22_0_62"/>
          <p:cNvSpPr txBox="1"/>
          <p:nvPr>
            <p:ph idx="1" type="body"/>
          </p:nvPr>
        </p:nvSpPr>
        <p:spPr>
          <a:xfrm>
            <a:off x="296425" y="609500"/>
            <a:ext cx="8387100" cy="4184700"/>
          </a:xfrm>
          <a:prstGeom prst="rect">
            <a:avLst/>
          </a:prstGeom>
          <a:noFill/>
          <a:ln>
            <a:noFill/>
          </a:ln>
        </p:spPr>
        <p:txBody>
          <a:bodyPr anchorCtr="0" anchor="t" bIns="91425" lIns="228600" spcFirstLastPara="1" rIns="91425" wrap="square" tIns="91425">
            <a:noAutofit/>
          </a:bodyPr>
          <a:lstStyle/>
          <a:p>
            <a:pPr indent="-323850" lvl="0" marL="400050" rtl="0" algn="l">
              <a:lnSpc>
                <a:spcPct val="100000"/>
              </a:lnSpc>
              <a:spcBef>
                <a:spcPts val="0"/>
              </a:spcBef>
              <a:spcAft>
                <a:spcPts val="0"/>
              </a:spcAft>
              <a:buSzPts val="2400"/>
              <a:buChar char="❏"/>
            </a:pPr>
            <a:r>
              <a:rPr lang="en" sz="2400"/>
              <a:t>A - HREF, TARGET (_self, _parent, _blank, _top, named frame)</a:t>
            </a:r>
            <a:endParaRPr sz="2400"/>
          </a:p>
          <a:p>
            <a:pPr indent="-323850" lvl="0" marL="400050" rtl="0" algn="l">
              <a:lnSpc>
                <a:spcPct val="100000"/>
              </a:lnSpc>
              <a:spcBef>
                <a:spcPts val="0"/>
              </a:spcBef>
              <a:spcAft>
                <a:spcPts val="0"/>
              </a:spcAft>
              <a:buSzPts val="2400"/>
              <a:buChar char="❏"/>
            </a:pPr>
            <a:r>
              <a:rPr lang="en" sz="2400"/>
              <a:t>A - Named Anchor</a:t>
            </a:r>
            <a:endParaRPr sz="2400"/>
          </a:p>
          <a:p>
            <a:pPr indent="-381000" lvl="1" marL="914400" rtl="0" algn="l">
              <a:lnSpc>
                <a:spcPct val="100000"/>
              </a:lnSpc>
              <a:spcBef>
                <a:spcPts val="0"/>
              </a:spcBef>
              <a:spcAft>
                <a:spcPts val="0"/>
              </a:spcAft>
              <a:buSzPts val="2400"/>
              <a:buChar char="❏"/>
            </a:pPr>
            <a:r>
              <a:rPr lang="en" sz="2400"/>
              <a:t>&lt;a name=“top”&gt;&lt;/a&gt;</a:t>
            </a:r>
            <a:endParaRPr sz="2400"/>
          </a:p>
          <a:p>
            <a:pPr indent="-381000" lvl="1" marL="914400" rtl="0" algn="l">
              <a:lnSpc>
                <a:spcPct val="100000"/>
              </a:lnSpc>
              <a:spcBef>
                <a:spcPts val="0"/>
              </a:spcBef>
              <a:spcAft>
                <a:spcPts val="0"/>
              </a:spcAft>
              <a:buSzPts val="2400"/>
              <a:buChar char="❏"/>
            </a:pPr>
            <a:r>
              <a:rPr lang="en" sz="2400"/>
              <a:t>&lt;a href=“index.html#top”&gt;Go to Top&lt;/a&gt;</a:t>
            </a:r>
            <a:endParaRPr sz="2400"/>
          </a:p>
          <a:p>
            <a:pPr indent="-323850" lvl="0" marL="400050" rtl="0" algn="l">
              <a:lnSpc>
                <a:spcPct val="100000"/>
              </a:lnSpc>
              <a:spcBef>
                <a:spcPts val="0"/>
              </a:spcBef>
              <a:spcAft>
                <a:spcPts val="0"/>
              </a:spcAft>
              <a:buSzPts val="2400"/>
              <a:buChar char="❏"/>
            </a:pPr>
            <a:r>
              <a:rPr lang="en" sz="2400"/>
              <a:t>Base HREF</a:t>
            </a:r>
            <a:endParaRPr sz="2400"/>
          </a:p>
          <a:p>
            <a:pPr indent="-381000" lvl="1" marL="914400" rtl="0" algn="l">
              <a:spcBef>
                <a:spcPts val="0"/>
              </a:spcBef>
              <a:spcAft>
                <a:spcPts val="0"/>
              </a:spcAft>
              <a:buSzPts val="2400"/>
              <a:buChar char="❏"/>
            </a:pPr>
            <a:r>
              <a:rPr lang="en" sz="2400"/>
              <a:t>&lt;head&gt;&lt;base href=“http://www.example.com”&gt;&lt;/head&gt;</a:t>
            </a:r>
            <a:endParaRPr sz="2400"/>
          </a:p>
          <a:p>
            <a:pPr indent="-381000" lvl="1" marL="914400" rtl="0" algn="l">
              <a:spcBef>
                <a:spcPts val="0"/>
              </a:spcBef>
              <a:spcAft>
                <a:spcPts val="0"/>
              </a:spcAft>
              <a:buSzPts val="2400"/>
              <a:buChar char="❏"/>
            </a:pPr>
            <a:r>
              <a:rPr lang="en" sz="2400"/>
              <a:t>&lt;body&gt;&lt;a href=“/index.html”&gt;Text Link&lt;/a&gt;&lt;/body&gt;</a:t>
            </a:r>
            <a:endParaRPr sz="2400"/>
          </a:p>
          <a:p>
            <a:pPr indent="-381000" lvl="1" marL="914400" rtl="0" algn="l">
              <a:spcBef>
                <a:spcPts val="0"/>
              </a:spcBef>
              <a:spcAft>
                <a:spcPts val="0"/>
              </a:spcAft>
              <a:buSzPts val="2400"/>
              <a:buChar char="❏"/>
            </a:pPr>
            <a:r>
              <a:rPr lang="en" sz="2400"/>
              <a:t>Considered as “http://www.example.com/index.html”</a:t>
            </a:r>
            <a:endParaRPr sz="2400"/>
          </a:p>
          <a:p>
            <a:pPr indent="-323850" lvl="0" marL="400050" rtl="0" algn="l">
              <a:lnSpc>
                <a:spcPct val="100000"/>
              </a:lnSpc>
              <a:spcBef>
                <a:spcPts val="0"/>
              </a:spcBef>
              <a:spcAft>
                <a:spcPts val="0"/>
              </a:spcAft>
              <a:buSzPts val="2400"/>
              <a:buChar char="❏"/>
            </a:pPr>
            <a:r>
              <a:rPr lang="en" sz="2400"/>
              <a:t>Link Color - &lt;body alink=“red” link=“blue” vlink=“green”&gt;</a:t>
            </a:r>
            <a:endParaRPr sz="2400"/>
          </a:p>
          <a:p>
            <a:pPr indent="-323850" lvl="0" marL="400050" rtl="0" algn="l">
              <a:lnSpc>
                <a:spcPct val="100000"/>
              </a:lnSpc>
              <a:spcBef>
                <a:spcPts val="0"/>
              </a:spcBef>
              <a:spcAft>
                <a:spcPts val="0"/>
              </a:spcAft>
              <a:buSzPts val="2400"/>
              <a:buChar char="❏"/>
            </a:pPr>
            <a:r>
              <a:rPr lang="en" sz="2400"/>
              <a:t>Email Link - &lt;a href=“</a:t>
            </a:r>
            <a:r>
              <a:rPr lang="en" sz="2400" u="sng">
                <a:solidFill>
                  <a:schemeClr val="hlink"/>
                </a:solidFill>
                <a:hlinkClick r:id="rId3"/>
              </a:rPr>
              <a:t>mailto:test@test.com</a:t>
            </a:r>
            <a:r>
              <a:rPr lang="en" sz="2400"/>
              <a:t>?subject=‘Test’&amp;body=‘Body’”&gt;Email&lt;/a&gt;</a:t>
            </a:r>
            <a:endParaRPr sz="2400"/>
          </a:p>
        </p:txBody>
      </p:sp>
      <p:sp>
        <p:nvSpPr>
          <p:cNvPr id="164" name="Google Shape;164;g610cad0a22_0_62"/>
          <p:cNvSpPr txBox="1"/>
          <p:nvPr>
            <p:ph type="title"/>
          </p:nvPr>
        </p:nvSpPr>
        <p:spPr>
          <a:xfrm>
            <a:off x="296425" y="164025"/>
            <a:ext cx="41889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3000"/>
              <a:buFont typeface="Calibri"/>
              <a:buNone/>
            </a:pPr>
            <a:r>
              <a:rPr b="1" lang="en" sz="2800"/>
              <a:t>HTML Tags</a:t>
            </a:r>
            <a:endParaRPr b="1" sz="2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g611c370c3d_0_0"/>
          <p:cNvSpPr txBox="1"/>
          <p:nvPr>
            <p:ph idx="1" type="body"/>
          </p:nvPr>
        </p:nvSpPr>
        <p:spPr>
          <a:xfrm>
            <a:off x="296425" y="609500"/>
            <a:ext cx="8754900" cy="4184700"/>
          </a:xfrm>
          <a:prstGeom prst="rect">
            <a:avLst/>
          </a:prstGeom>
          <a:noFill/>
          <a:ln>
            <a:noFill/>
          </a:ln>
        </p:spPr>
        <p:txBody>
          <a:bodyPr anchorCtr="0" anchor="t" bIns="91425" lIns="228600" spcFirstLastPara="1" rIns="91425" wrap="square" tIns="91425">
            <a:noAutofit/>
          </a:bodyPr>
          <a:lstStyle/>
          <a:p>
            <a:pPr indent="-381000" lvl="0" marL="457200" rtl="0" algn="l">
              <a:lnSpc>
                <a:spcPct val="100000"/>
              </a:lnSpc>
              <a:spcBef>
                <a:spcPts val="0"/>
              </a:spcBef>
              <a:spcAft>
                <a:spcPts val="0"/>
              </a:spcAft>
              <a:buSzPts val="2400"/>
              <a:buChar char="❏"/>
            </a:pPr>
            <a:r>
              <a:rPr lang="en" sz="2400"/>
              <a:t>i</a:t>
            </a:r>
            <a:r>
              <a:rPr lang="en" sz="2400"/>
              <a:t>frame - src, name, frameborder, width, height, marginwidth, marginheight, scrolling (yes or no) (&lt;iframe&gt;&lt;/iframe&gt;)</a:t>
            </a:r>
            <a:endParaRPr sz="2400"/>
          </a:p>
        </p:txBody>
      </p:sp>
      <p:sp>
        <p:nvSpPr>
          <p:cNvPr id="170" name="Google Shape;170;g611c370c3d_0_0"/>
          <p:cNvSpPr txBox="1"/>
          <p:nvPr>
            <p:ph type="title"/>
          </p:nvPr>
        </p:nvSpPr>
        <p:spPr>
          <a:xfrm>
            <a:off x="296425" y="164025"/>
            <a:ext cx="41889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3000"/>
              <a:buFont typeface="Calibri"/>
              <a:buNone/>
            </a:pPr>
            <a:r>
              <a:rPr b="1" lang="en" sz="2800"/>
              <a:t>HTML Tags</a:t>
            </a:r>
            <a:endParaRPr b="1" sz="2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g611c370c3d_0_5"/>
          <p:cNvSpPr txBox="1"/>
          <p:nvPr>
            <p:ph idx="1" type="body"/>
          </p:nvPr>
        </p:nvSpPr>
        <p:spPr>
          <a:xfrm>
            <a:off x="296425" y="609500"/>
            <a:ext cx="8387100" cy="4184700"/>
          </a:xfrm>
          <a:prstGeom prst="rect">
            <a:avLst/>
          </a:prstGeom>
          <a:noFill/>
          <a:ln>
            <a:noFill/>
          </a:ln>
        </p:spPr>
        <p:txBody>
          <a:bodyPr anchorCtr="0" anchor="t" bIns="91425" lIns="228600" spcFirstLastPara="1" rIns="91425" wrap="square" tIns="91425">
            <a:noAutofit/>
          </a:bodyPr>
          <a:lstStyle/>
          <a:p>
            <a:pPr indent="-323850" lvl="0" marL="400050" rtl="0" algn="l">
              <a:lnSpc>
                <a:spcPct val="100000"/>
              </a:lnSpc>
              <a:spcBef>
                <a:spcPts val="0"/>
              </a:spcBef>
              <a:spcAft>
                <a:spcPts val="0"/>
              </a:spcAft>
              <a:buSzPts val="2400"/>
              <a:buChar char="❏"/>
            </a:pPr>
            <a:r>
              <a:rPr lang="en" sz="2400"/>
              <a:t>Block Level Elements</a:t>
            </a:r>
            <a:endParaRPr sz="2400"/>
          </a:p>
          <a:p>
            <a:pPr indent="-381000" lvl="1" marL="914400" rtl="0" algn="l">
              <a:lnSpc>
                <a:spcPct val="100000"/>
              </a:lnSpc>
              <a:spcBef>
                <a:spcPts val="0"/>
              </a:spcBef>
              <a:spcAft>
                <a:spcPts val="0"/>
              </a:spcAft>
              <a:buSzPts val="2400"/>
              <a:buChar char="❏"/>
            </a:pPr>
            <a:r>
              <a:rPr lang="en" sz="2400"/>
              <a:t>Appears as line break before and after line</a:t>
            </a:r>
            <a:endParaRPr sz="2400"/>
          </a:p>
          <a:p>
            <a:pPr indent="-381000" lvl="2" marL="1371600" rtl="0" algn="l">
              <a:lnSpc>
                <a:spcPct val="100000"/>
              </a:lnSpc>
              <a:spcBef>
                <a:spcPts val="0"/>
              </a:spcBef>
              <a:spcAft>
                <a:spcPts val="0"/>
              </a:spcAft>
              <a:buSzPts val="2400"/>
              <a:buChar char="❏"/>
            </a:pPr>
            <a:r>
              <a:rPr lang="en"/>
              <a:t>p</a:t>
            </a:r>
            <a:r>
              <a:rPr lang="en"/>
              <a:t>, h1...h6, ul, ol, pre, hr, blockquote, etc., tags</a:t>
            </a:r>
            <a:endParaRPr sz="2400"/>
          </a:p>
          <a:p>
            <a:pPr indent="-323850" lvl="0" marL="400050" rtl="0" algn="l">
              <a:lnSpc>
                <a:spcPct val="100000"/>
              </a:lnSpc>
              <a:spcBef>
                <a:spcPts val="0"/>
              </a:spcBef>
              <a:spcAft>
                <a:spcPts val="0"/>
              </a:spcAft>
              <a:buSzPts val="2400"/>
              <a:buChar char="❏"/>
            </a:pPr>
            <a:r>
              <a:rPr lang="en" sz="2400"/>
              <a:t>Inline Elements</a:t>
            </a:r>
            <a:endParaRPr sz="2400"/>
          </a:p>
          <a:p>
            <a:pPr indent="-381000" lvl="1" marL="914400" rtl="0" algn="l">
              <a:lnSpc>
                <a:spcPct val="100000"/>
              </a:lnSpc>
              <a:spcBef>
                <a:spcPts val="0"/>
              </a:spcBef>
              <a:spcAft>
                <a:spcPts val="0"/>
              </a:spcAft>
              <a:buSzPts val="2400"/>
              <a:buChar char="❏"/>
            </a:pPr>
            <a:r>
              <a:rPr lang="en" sz="2400"/>
              <a:t>Appears as in between characters, words, etc.,</a:t>
            </a:r>
            <a:endParaRPr sz="2400"/>
          </a:p>
          <a:p>
            <a:pPr indent="-381000" lvl="2" marL="1371600" rtl="0" algn="l">
              <a:lnSpc>
                <a:spcPct val="100000"/>
              </a:lnSpc>
              <a:spcBef>
                <a:spcPts val="0"/>
              </a:spcBef>
              <a:spcAft>
                <a:spcPts val="0"/>
              </a:spcAft>
              <a:buSzPts val="2400"/>
              <a:buChar char="❏"/>
            </a:pPr>
            <a:r>
              <a:rPr lang="en"/>
              <a:t>b</a:t>
            </a:r>
            <a:r>
              <a:rPr lang="en"/>
              <a:t>,</a:t>
            </a:r>
            <a:r>
              <a:rPr lang="en"/>
              <a:t> i, u, em, strong, sup, sub, big, small, etc., tags</a:t>
            </a:r>
            <a:endParaRPr/>
          </a:p>
          <a:p>
            <a:pPr indent="-381000" lvl="0" marL="457200" rtl="0" algn="l">
              <a:lnSpc>
                <a:spcPct val="100000"/>
              </a:lnSpc>
              <a:spcBef>
                <a:spcPts val="0"/>
              </a:spcBef>
              <a:spcAft>
                <a:spcPts val="0"/>
              </a:spcAft>
              <a:buSzPts val="2400"/>
              <a:buChar char="❏"/>
            </a:pPr>
            <a:r>
              <a:rPr lang="en" sz="2400"/>
              <a:t>Grouping Elements</a:t>
            </a:r>
            <a:endParaRPr sz="2400"/>
          </a:p>
          <a:p>
            <a:pPr indent="-381000" lvl="1" marL="914400" rtl="0" algn="l">
              <a:lnSpc>
                <a:spcPct val="100000"/>
              </a:lnSpc>
              <a:spcBef>
                <a:spcPts val="0"/>
              </a:spcBef>
              <a:spcAft>
                <a:spcPts val="0"/>
              </a:spcAft>
              <a:buSzPts val="2400"/>
              <a:buChar char="❏"/>
            </a:pPr>
            <a:r>
              <a:rPr lang="en" sz="2400"/>
              <a:t>div - grouping whole section</a:t>
            </a:r>
            <a:endParaRPr sz="2400"/>
          </a:p>
          <a:p>
            <a:pPr indent="-381000" lvl="1" marL="914400" rtl="0" algn="l">
              <a:lnSpc>
                <a:spcPct val="100000"/>
              </a:lnSpc>
              <a:spcBef>
                <a:spcPts val="0"/>
              </a:spcBef>
              <a:spcAft>
                <a:spcPts val="0"/>
              </a:spcAft>
              <a:buSzPts val="2400"/>
              <a:buChar char="❏"/>
            </a:pPr>
            <a:r>
              <a:rPr lang="en" sz="2400"/>
              <a:t>span - inline elements</a:t>
            </a:r>
            <a:endParaRPr sz="2400"/>
          </a:p>
        </p:txBody>
      </p:sp>
      <p:sp>
        <p:nvSpPr>
          <p:cNvPr id="176" name="Google Shape;176;g611c370c3d_0_5"/>
          <p:cNvSpPr txBox="1"/>
          <p:nvPr>
            <p:ph type="title"/>
          </p:nvPr>
        </p:nvSpPr>
        <p:spPr>
          <a:xfrm>
            <a:off x="296425" y="164025"/>
            <a:ext cx="41889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3000"/>
              <a:buFont typeface="Calibri"/>
              <a:buNone/>
            </a:pPr>
            <a:r>
              <a:rPr b="1" lang="en" sz="2800"/>
              <a:t>HTML Elements</a:t>
            </a:r>
            <a:endParaRPr b="1" sz="2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g611c370c3d_0_10"/>
          <p:cNvSpPr txBox="1"/>
          <p:nvPr>
            <p:ph idx="1" type="body"/>
          </p:nvPr>
        </p:nvSpPr>
        <p:spPr>
          <a:xfrm>
            <a:off x="296425" y="609500"/>
            <a:ext cx="8387100" cy="4184700"/>
          </a:xfrm>
          <a:prstGeom prst="rect">
            <a:avLst/>
          </a:prstGeom>
          <a:noFill/>
          <a:ln>
            <a:noFill/>
          </a:ln>
        </p:spPr>
        <p:txBody>
          <a:bodyPr anchorCtr="0" anchor="t" bIns="91425" lIns="228600" spcFirstLastPara="1" rIns="91425" wrap="square" tIns="91425">
            <a:noAutofit/>
          </a:bodyPr>
          <a:lstStyle/>
          <a:p>
            <a:pPr indent="-323850" lvl="0" marL="400050" rtl="0" algn="l">
              <a:lnSpc>
                <a:spcPct val="100000"/>
              </a:lnSpc>
              <a:spcBef>
                <a:spcPts val="0"/>
              </a:spcBef>
              <a:spcAft>
                <a:spcPts val="0"/>
              </a:spcAft>
              <a:buSzPts val="2400"/>
              <a:buChar char="❏"/>
            </a:pPr>
            <a:r>
              <a:rPr lang="en" sz="2400"/>
              <a:t>Background Colors</a:t>
            </a:r>
            <a:endParaRPr sz="2400"/>
          </a:p>
          <a:p>
            <a:pPr indent="-381000" lvl="1" marL="914400" marR="0" rtl="0" algn="l">
              <a:lnSpc>
                <a:spcPct val="100000"/>
              </a:lnSpc>
              <a:spcBef>
                <a:spcPts val="0"/>
              </a:spcBef>
              <a:spcAft>
                <a:spcPts val="0"/>
              </a:spcAft>
              <a:buClr>
                <a:schemeClr val="dk1"/>
              </a:buClr>
              <a:buSzPts val="2400"/>
              <a:buFont typeface="Arial"/>
              <a:buChar char="❏"/>
            </a:pPr>
            <a:r>
              <a:rPr lang="en" sz="2400"/>
              <a:t>&lt;table bgcolor=“red”&gt;</a:t>
            </a:r>
            <a:endParaRPr sz="2400"/>
          </a:p>
          <a:p>
            <a:pPr indent="-381000" lvl="1" marL="914400" marR="0" rtl="0" algn="l">
              <a:lnSpc>
                <a:spcPct val="100000"/>
              </a:lnSpc>
              <a:spcBef>
                <a:spcPts val="0"/>
              </a:spcBef>
              <a:spcAft>
                <a:spcPts val="0"/>
              </a:spcAft>
              <a:buSzPts val="2400"/>
              <a:buChar char="❏"/>
            </a:pPr>
            <a:r>
              <a:rPr lang="en" sz="2400"/>
              <a:t>&lt;table bgcolor=“rgb(0, 0, 0)”&gt;</a:t>
            </a:r>
            <a:endParaRPr sz="2400"/>
          </a:p>
          <a:p>
            <a:pPr indent="-381000" lvl="1" marL="914400" marR="0" rtl="0" algn="l">
              <a:lnSpc>
                <a:spcPct val="100000"/>
              </a:lnSpc>
              <a:spcBef>
                <a:spcPts val="0"/>
              </a:spcBef>
              <a:spcAft>
                <a:spcPts val="0"/>
              </a:spcAft>
              <a:buSzPts val="2400"/>
              <a:buChar char="❏"/>
            </a:pPr>
            <a:r>
              <a:rPr lang="en" sz="2400"/>
              <a:t>&lt;body bgcolor=“green”&gt;</a:t>
            </a:r>
            <a:endParaRPr sz="2400"/>
          </a:p>
          <a:p>
            <a:pPr indent="-323850" lvl="0" marL="400050" rtl="0" algn="l">
              <a:lnSpc>
                <a:spcPct val="100000"/>
              </a:lnSpc>
              <a:spcBef>
                <a:spcPts val="0"/>
              </a:spcBef>
              <a:spcAft>
                <a:spcPts val="0"/>
              </a:spcAft>
              <a:buSzPts val="2400"/>
              <a:buChar char="❏"/>
            </a:pPr>
            <a:r>
              <a:rPr lang="en" sz="2400"/>
              <a:t>Background Images</a:t>
            </a:r>
            <a:endParaRPr sz="2400"/>
          </a:p>
          <a:p>
            <a:pPr indent="-381000" lvl="1" marL="914400" rtl="0" algn="l">
              <a:lnSpc>
                <a:spcPct val="100000"/>
              </a:lnSpc>
              <a:spcBef>
                <a:spcPts val="0"/>
              </a:spcBef>
              <a:spcAft>
                <a:spcPts val="0"/>
              </a:spcAft>
              <a:buSzPts val="2400"/>
              <a:buChar char="❏"/>
            </a:pPr>
            <a:r>
              <a:rPr lang="en" sz="2400"/>
              <a:t>&lt;table background=“&lt;image src link&gt;”&gt;</a:t>
            </a:r>
            <a:endParaRPr sz="2400"/>
          </a:p>
        </p:txBody>
      </p:sp>
      <p:sp>
        <p:nvSpPr>
          <p:cNvPr id="182" name="Google Shape;182;g611c370c3d_0_10"/>
          <p:cNvSpPr txBox="1"/>
          <p:nvPr>
            <p:ph type="title"/>
          </p:nvPr>
        </p:nvSpPr>
        <p:spPr>
          <a:xfrm>
            <a:off x="296425" y="164025"/>
            <a:ext cx="41889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3000"/>
              <a:buFont typeface="Calibri"/>
              <a:buNone/>
            </a:pPr>
            <a:r>
              <a:rPr b="1" lang="en" sz="2800"/>
              <a:t>HTML Background</a:t>
            </a:r>
            <a:endParaRPr b="1" sz="2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g611c370c3d_0_15"/>
          <p:cNvSpPr txBox="1"/>
          <p:nvPr>
            <p:ph idx="1" type="body"/>
          </p:nvPr>
        </p:nvSpPr>
        <p:spPr>
          <a:xfrm>
            <a:off x="296425" y="609500"/>
            <a:ext cx="8387100" cy="4184700"/>
          </a:xfrm>
          <a:prstGeom prst="rect">
            <a:avLst/>
          </a:prstGeom>
          <a:noFill/>
          <a:ln>
            <a:noFill/>
          </a:ln>
        </p:spPr>
        <p:txBody>
          <a:bodyPr anchorCtr="0" anchor="t" bIns="91425" lIns="228600" spcFirstLastPara="1" rIns="91425" wrap="square" tIns="91425">
            <a:noAutofit/>
          </a:bodyPr>
          <a:lstStyle/>
          <a:p>
            <a:pPr indent="-323850" lvl="0" marL="400050" marR="0" rtl="0" algn="l">
              <a:lnSpc>
                <a:spcPct val="100000"/>
              </a:lnSpc>
              <a:spcBef>
                <a:spcPts val="0"/>
              </a:spcBef>
              <a:spcAft>
                <a:spcPts val="0"/>
              </a:spcAft>
              <a:buClr>
                <a:schemeClr val="dk1"/>
              </a:buClr>
              <a:buSzPts val="2400"/>
              <a:buFont typeface="Arial"/>
              <a:buChar char="❏"/>
            </a:pPr>
            <a:r>
              <a:rPr lang="en" sz="2400"/>
              <a:t>Color can be mentioned by following methods:</a:t>
            </a:r>
            <a:endParaRPr sz="2400"/>
          </a:p>
          <a:p>
            <a:pPr indent="-381000" lvl="1" marL="914400" marR="0" rtl="0" algn="l">
              <a:lnSpc>
                <a:spcPct val="100000"/>
              </a:lnSpc>
              <a:spcBef>
                <a:spcPts val="0"/>
              </a:spcBef>
              <a:spcAft>
                <a:spcPts val="0"/>
              </a:spcAft>
              <a:buSzPts val="2400"/>
              <a:buChar char="❏"/>
            </a:pPr>
            <a:r>
              <a:rPr lang="en" sz="2400"/>
              <a:t>Color Names</a:t>
            </a:r>
            <a:endParaRPr sz="2400"/>
          </a:p>
          <a:p>
            <a:pPr indent="-381000" lvl="2" marL="1371600" marR="0" rtl="0" algn="l">
              <a:lnSpc>
                <a:spcPct val="100000"/>
              </a:lnSpc>
              <a:spcBef>
                <a:spcPts val="0"/>
              </a:spcBef>
              <a:spcAft>
                <a:spcPts val="0"/>
              </a:spcAft>
              <a:buSzPts val="2400"/>
              <a:buChar char="❏"/>
            </a:pPr>
            <a:r>
              <a:rPr lang="en"/>
              <a:t>Standard Colors - Black, Yellow, Blue, Red, Maroon, Gray, Green, Lime, Olive, Silver, Aqua, Navy, White, Purple, Teal, Fuchsia</a:t>
            </a:r>
            <a:endParaRPr sz="2400"/>
          </a:p>
          <a:p>
            <a:pPr indent="-381000" lvl="1" marL="914400" marR="0" rtl="0" algn="l">
              <a:lnSpc>
                <a:spcPct val="100000"/>
              </a:lnSpc>
              <a:spcBef>
                <a:spcPts val="0"/>
              </a:spcBef>
              <a:spcAft>
                <a:spcPts val="0"/>
              </a:spcAft>
              <a:buSzPts val="2400"/>
              <a:buChar char="❏"/>
            </a:pPr>
            <a:r>
              <a:rPr lang="en" sz="2400"/>
              <a:t>Hex Codes</a:t>
            </a:r>
            <a:endParaRPr sz="2400"/>
          </a:p>
          <a:p>
            <a:pPr indent="-381000" lvl="2" marL="1371600" marR="0" rtl="0" algn="l">
              <a:lnSpc>
                <a:spcPct val="100000"/>
              </a:lnSpc>
              <a:spcBef>
                <a:spcPts val="0"/>
              </a:spcBef>
              <a:spcAft>
                <a:spcPts val="0"/>
              </a:spcAft>
              <a:buSzPts val="2400"/>
              <a:buChar char="❏"/>
            </a:pPr>
            <a:r>
              <a:rPr lang="en"/>
              <a:t>#000000, #FF0000, #00FF00, #0000FF, #FFFF00, #FFFFFF</a:t>
            </a:r>
            <a:endParaRPr/>
          </a:p>
          <a:p>
            <a:pPr indent="-381000" lvl="1" marL="914400" marR="0" rtl="0" algn="l">
              <a:lnSpc>
                <a:spcPct val="100000"/>
              </a:lnSpc>
              <a:spcBef>
                <a:spcPts val="0"/>
              </a:spcBef>
              <a:spcAft>
                <a:spcPts val="0"/>
              </a:spcAft>
              <a:buSzPts val="2400"/>
              <a:buChar char="❏"/>
            </a:pPr>
            <a:r>
              <a:rPr lang="en" sz="2400"/>
              <a:t>Color Decimal or Percentage using RGB()</a:t>
            </a:r>
            <a:endParaRPr sz="2400"/>
          </a:p>
          <a:p>
            <a:pPr indent="-381000" lvl="2" marL="1371600" marR="0" rtl="0" algn="l">
              <a:lnSpc>
                <a:spcPct val="100000"/>
              </a:lnSpc>
              <a:spcBef>
                <a:spcPts val="0"/>
              </a:spcBef>
              <a:spcAft>
                <a:spcPts val="0"/>
              </a:spcAft>
              <a:buSzPts val="2400"/>
              <a:buChar char="❏"/>
            </a:pPr>
            <a:r>
              <a:rPr lang="en"/>
              <a:t>0,0,0 - 255,0,0 - 0,255,0 - 0,0,255 - 255,255,0</a:t>
            </a:r>
            <a:endParaRPr/>
          </a:p>
          <a:p>
            <a:pPr indent="-381000" lvl="0" marL="457200" marR="0" rtl="0" algn="l">
              <a:lnSpc>
                <a:spcPct val="100000"/>
              </a:lnSpc>
              <a:spcBef>
                <a:spcPts val="0"/>
              </a:spcBef>
              <a:spcAft>
                <a:spcPts val="0"/>
              </a:spcAft>
              <a:buSzPts val="2400"/>
              <a:buChar char="❏"/>
            </a:pPr>
            <a:r>
              <a:rPr lang="en" sz="2400"/>
              <a:t>Browser Safe (216 colors) - 000000 to FFFFFF</a:t>
            </a:r>
            <a:endParaRPr sz="2400"/>
          </a:p>
        </p:txBody>
      </p:sp>
      <p:sp>
        <p:nvSpPr>
          <p:cNvPr id="188" name="Google Shape;188;g611c370c3d_0_15"/>
          <p:cNvSpPr txBox="1"/>
          <p:nvPr>
            <p:ph type="title"/>
          </p:nvPr>
        </p:nvSpPr>
        <p:spPr>
          <a:xfrm>
            <a:off x="296425" y="164025"/>
            <a:ext cx="41889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3000"/>
              <a:buFont typeface="Calibri"/>
              <a:buNone/>
            </a:pPr>
            <a:r>
              <a:rPr b="1" lang="en" sz="2800"/>
              <a:t>HTML Colors</a:t>
            </a:r>
            <a:endParaRPr b="1" sz="2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g6126ac6ff5_0_0"/>
          <p:cNvSpPr txBox="1"/>
          <p:nvPr>
            <p:ph idx="1" type="body"/>
          </p:nvPr>
        </p:nvSpPr>
        <p:spPr>
          <a:xfrm>
            <a:off x="296425" y="477800"/>
            <a:ext cx="8387100" cy="4316400"/>
          </a:xfrm>
          <a:prstGeom prst="rect">
            <a:avLst/>
          </a:prstGeom>
          <a:noFill/>
          <a:ln>
            <a:noFill/>
          </a:ln>
        </p:spPr>
        <p:txBody>
          <a:bodyPr anchorCtr="0" anchor="t" bIns="91425" lIns="228600" spcFirstLastPara="1" rIns="91425" wrap="square" tIns="91425">
            <a:noAutofit/>
          </a:bodyPr>
          <a:lstStyle/>
          <a:p>
            <a:pPr indent="-323850" lvl="0" marL="400050" marR="0" rtl="0" algn="l">
              <a:lnSpc>
                <a:spcPct val="100000"/>
              </a:lnSpc>
              <a:spcBef>
                <a:spcPts val="0"/>
              </a:spcBef>
              <a:spcAft>
                <a:spcPts val="0"/>
              </a:spcAft>
              <a:buClr>
                <a:schemeClr val="dk1"/>
              </a:buClr>
              <a:buSzPts val="2400"/>
              <a:buFont typeface="Arial"/>
              <a:buChar char="❏"/>
            </a:pPr>
            <a:r>
              <a:rPr lang="en" sz="2400"/>
              <a:t>Its deprecated; Might be removed in future HTML; </a:t>
            </a:r>
            <a:endParaRPr sz="2400"/>
          </a:p>
          <a:p>
            <a:pPr indent="-381000" lvl="1" marL="914400" marR="0" rtl="0" algn="l">
              <a:lnSpc>
                <a:spcPct val="100000"/>
              </a:lnSpc>
              <a:spcBef>
                <a:spcPts val="0"/>
              </a:spcBef>
              <a:spcAft>
                <a:spcPts val="0"/>
              </a:spcAft>
              <a:buSzPts val="2400"/>
              <a:buChar char="❏"/>
            </a:pPr>
            <a:r>
              <a:rPr lang="en" sz="2400"/>
              <a:t>Has 3 attributes - </a:t>
            </a:r>
            <a:r>
              <a:rPr lang="en" sz="2400"/>
              <a:t>Size, Color, Face</a:t>
            </a:r>
            <a:endParaRPr sz="2400"/>
          </a:p>
          <a:p>
            <a:pPr indent="-381000" lvl="0" marL="457200" marR="0" rtl="0" algn="l">
              <a:lnSpc>
                <a:spcPct val="100000"/>
              </a:lnSpc>
              <a:spcBef>
                <a:spcPts val="0"/>
              </a:spcBef>
              <a:spcAft>
                <a:spcPts val="0"/>
              </a:spcAft>
              <a:buSzPts val="2400"/>
              <a:buChar char="❏"/>
            </a:pPr>
            <a:r>
              <a:rPr lang="en" sz="2400"/>
              <a:t>&lt;font&gt;</a:t>
            </a:r>
            <a:endParaRPr sz="2400"/>
          </a:p>
          <a:p>
            <a:pPr indent="-381000" lvl="1" marL="914400" rtl="0" algn="l">
              <a:spcBef>
                <a:spcPts val="0"/>
              </a:spcBef>
              <a:spcAft>
                <a:spcPts val="0"/>
              </a:spcAft>
              <a:buSzPts val="2400"/>
              <a:buChar char="❏"/>
            </a:pPr>
            <a:r>
              <a:rPr lang="en" sz="2400"/>
              <a:t>size (can be positive or negative numbers)</a:t>
            </a:r>
            <a:endParaRPr sz="2400"/>
          </a:p>
          <a:p>
            <a:pPr indent="-381000" lvl="2" marL="1371600" rtl="0" algn="l">
              <a:spcBef>
                <a:spcPts val="0"/>
              </a:spcBef>
              <a:spcAft>
                <a:spcPts val="0"/>
              </a:spcAft>
              <a:buSzPts val="2400"/>
              <a:buChar char="❏"/>
            </a:pPr>
            <a:r>
              <a:rPr lang="en"/>
              <a:t>1, 2, 3, 4, 5 or -1, -2, -3, -4, -5</a:t>
            </a:r>
            <a:endParaRPr/>
          </a:p>
          <a:p>
            <a:pPr indent="-381000" lvl="1" marL="914400" rtl="0" algn="l">
              <a:spcBef>
                <a:spcPts val="0"/>
              </a:spcBef>
              <a:spcAft>
                <a:spcPts val="0"/>
              </a:spcAft>
              <a:buSzPts val="2400"/>
              <a:buChar char="❏"/>
            </a:pPr>
            <a:r>
              <a:rPr lang="en" sz="2400"/>
              <a:t>face</a:t>
            </a:r>
            <a:endParaRPr sz="2400"/>
          </a:p>
          <a:p>
            <a:pPr indent="-381000" lvl="2" marL="1371600" rtl="0" algn="l">
              <a:spcBef>
                <a:spcPts val="0"/>
              </a:spcBef>
              <a:spcAft>
                <a:spcPts val="0"/>
              </a:spcAft>
              <a:buSzPts val="2400"/>
              <a:buChar char="❏"/>
            </a:pPr>
            <a:r>
              <a:rPr lang="en"/>
              <a:t>Verdana, Impact, Trebuchet MS, Tahoma</a:t>
            </a:r>
            <a:endParaRPr/>
          </a:p>
          <a:p>
            <a:pPr indent="-381000" lvl="1" marL="914400" rtl="0" algn="l">
              <a:spcBef>
                <a:spcPts val="0"/>
              </a:spcBef>
              <a:spcAft>
                <a:spcPts val="0"/>
              </a:spcAft>
              <a:buSzPts val="2400"/>
              <a:buChar char="❏"/>
            </a:pPr>
            <a:r>
              <a:rPr lang="en" sz="2400"/>
              <a:t>color</a:t>
            </a:r>
            <a:endParaRPr sz="2400"/>
          </a:p>
          <a:p>
            <a:pPr indent="-381000" lvl="2" marL="1371600" rtl="0" algn="l">
              <a:spcBef>
                <a:spcPts val="0"/>
              </a:spcBef>
              <a:spcAft>
                <a:spcPts val="0"/>
              </a:spcAft>
              <a:buSzPts val="2400"/>
              <a:buChar char="❏"/>
            </a:pPr>
            <a:r>
              <a:rPr lang="en"/>
              <a:t>white or #FFFFFF</a:t>
            </a:r>
            <a:endParaRPr sz="2400"/>
          </a:p>
          <a:p>
            <a:pPr indent="-381000" lvl="0" marL="457200" marR="0" rtl="0" algn="l">
              <a:lnSpc>
                <a:spcPct val="100000"/>
              </a:lnSpc>
              <a:spcBef>
                <a:spcPts val="0"/>
              </a:spcBef>
              <a:spcAft>
                <a:spcPts val="0"/>
              </a:spcAft>
              <a:buSzPts val="2400"/>
              <a:buChar char="❏"/>
            </a:pPr>
            <a:r>
              <a:rPr lang="en" sz="2400"/>
              <a:t>&lt;basefont&gt;</a:t>
            </a:r>
            <a:endParaRPr sz="2400"/>
          </a:p>
          <a:p>
            <a:pPr indent="-381000" lvl="1" marL="914400" marR="0" rtl="0" algn="l">
              <a:lnSpc>
                <a:spcPct val="100000"/>
              </a:lnSpc>
              <a:spcBef>
                <a:spcPts val="0"/>
              </a:spcBef>
              <a:spcAft>
                <a:spcPts val="0"/>
              </a:spcAft>
              <a:buClr>
                <a:schemeClr val="dk1"/>
              </a:buClr>
              <a:buSzPts val="2400"/>
              <a:buFont typeface="Arial"/>
              <a:buChar char="❏"/>
            </a:pPr>
            <a:r>
              <a:rPr lang="en" sz="2400"/>
              <a:t>Sets default size, color and face for the whole document; If &lt;font&gt; used, then that will override &lt;basefont&gt;</a:t>
            </a:r>
            <a:endParaRPr/>
          </a:p>
        </p:txBody>
      </p:sp>
      <p:sp>
        <p:nvSpPr>
          <p:cNvPr id="194" name="Google Shape;194;g6126ac6ff5_0_0"/>
          <p:cNvSpPr txBox="1"/>
          <p:nvPr>
            <p:ph type="title"/>
          </p:nvPr>
        </p:nvSpPr>
        <p:spPr>
          <a:xfrm>
            <a:off x="296425" y="87825"/>
            <a:ext cx="41889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3000"/>
              <a:buFont typeface="Calibri"/>
              <a:buNone/>
            </a:pPr>
            <a:r>
              <a:rPr b="1" lang="en" sz="2800"/>
              <a:t>HTML Fonts</a:t>
            </a:r>
            <a:endParaRPr b="1" sz="2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2"/>
          <p:cNvSpPr txBox="1"/>
          <p:nvPr/>
        </p:nvSpPr>
        <p:spPr>
          <a:xfrm>
            <a:off x="3499500" y="3613125"/>
            <a:ext cx="21450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Calibri"/>
                <a:ea typeface="Calibri"/>
                <a:cs typeface="Calibri"/>
                <a:sym typeface="Calibri"/>
              </a:rPr>
              <a:t>INTRODUCTION</a:t>
            </a:r>
            <a:endParaRPr b="0" i="0" sz="2400" u="none" cap="none" strike="noStrike">
              <a:solidFill>
                <a:schemeClr val="dk1"/>
              </a:solidFill>
              <a:latin typeface="Calibri"/>
              <a:ea typeface="Calibri"/>
              <a:cs typeface="Calibri"/>
              <a:sym typeface="Calibri"/>
            </a:endParaRPr>
          </a:p>
        </p:txBody>
      </p:sp>
      <p:pic>
        <p:nvPicPr>
          <p:cNvPr id="94" name="Google Shape;94;p2"/>
          <p:cNvPicPr preferRelativeResize="0"/>
          <p:nvPr/>
        </p:nvPicPr>
        <p:blipFill>
          <a:blip r:embed="rId3">
            <a:alphaModFix/>
          </a:blip>
          <a:stretch>
            <a:fillRect/>
          </a:stretch>
        </p:blipFill>
        <p:spPr>
          <a:xfrm>
            <a:off x="3626325" y="1161075"/>
            <a:ext cx="1891350" cy="23167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g6284d500a9_0_0"/>
          <p:cNvSpPr txBox="1"/>
          <p:nvPr>
            <p:ph idx="1" type="body"/>
          </p:nvPr>
        </p:nvSpPr>
        <p:spPr>
          <a:xfrm>
            <a:off x="296425" y="695625"/>
            <a:ext cx="8387100" cy="4098600"/>
          </a:xfrm>
          <a:prstGeom prst="rect">
            <a:avLst/>
          </a:prstGeom>
          <a:noFill/>
          <a:ln>
            <a:noFill/>
          </a:ln>
        </p:spPr>
        <p:txBody>
          <a:bodyPr anchorCtr="0" anchor="t" bIns="91425" lIns="228600" spcFirstLastPara="1" rIns="91425" wrap="square" tIns="91425">
            <a:noAutofit/>
          </a:bodyPr>
          <a:lstStyle/>
          <a:p>
            <a:pPr indent="-323850" lvl="0" marL="400050" marR="0" rtl="0" algn="l">
              <a:lnSpc>
                <a:spcPct val="100000"/>
              </a:lnSpc>
              <a:spcBef>
                <a:spcPts val="0"/>
              </a:spcBef>
              <a:spcAft>
                <a:spcPts val="0"/>
              </a:spcAft>
              <a:buClr>
                <a:schemeClr val="dk1"/>
              </a:buClr>
              <a:buSzPts val="2400"/>
              <a:buFont typeface="Arial"/>
              <a:buChar char="❏"/>
            </a:pPr>
            <a:r>
              <a:rPr lang="en" sz="2400"/>
              <a:t>Needed when to collect data from visitor;</a:t>
            </a:r>
            <a:endParaRPr sz="2400"/>
          </a:p>
          <a:p>
            <a:pPr indent="-323850" lvl="0" marL="400050" marR="0" rtl="0" algn="l">
              <a:lnSpc>
                <a:spcPct val="100000"/>
              </a:lnSpc>
              <a:spcBef>
                <a:spcPts val="0"/>
              </a:spcBef>
              <a:spcAft>
                <a:spcPts val="0"/>
              </a:spcAft>
              <a:buClr>
                <a:schemeClr val="dk1"/>
              </a:buClr>
              <a:buSzPts val="2400"/>
              <a:buFont typeface="Arial"/>
              <a:buChar char="❏"/>
            </a:pPr>
            <a:r>
              <a:rPr lang="en" sz="2400"/>
              <a:t>Collected data passed to back-end application for processing;</a:t>
            </a:r>
            <a:endParaRPr sz="2400"/>
          </a:p>
          <a:p>
            <a:pPr indent="-381000" lvl="0" marL="457200" marR="0" rtl="0" algn="l">
              <a:lnSpc>
                <a:spcPct val="100000"/>
              </a:lnSpc>
              <a:spcBef>
                <a:spcPts val="0"/>
              </a:spcBef>
              <a:spcAft>
                <a:spcPts val="0"/>
              </a:spcAft>
              <a:buSzPts val="2400"/>
              <a:buChar char="❏"/>
            </a:pPr>
            <a:r>
              <a:rPr lang="en" sz="2400"/>
              <a:t>&lt;form&gt;</a:t>
            </a:r>
            <a:endParaRPr sz="2400"/>
          </a:p>
          <a:p>
            <a:pPr indent="-381000" lvl="1" marL="914400" rtl="0" algn="l">
              <a:spcBef>
                <a:spcPts val="0"/>
              </a:spcBef>
              <a:spcAft>
                <a:spcPts val="0"/>
              </a:spcAft>
              <a:buSzPts val="2400"/>
              <a:buChar char="❏"/>
            </a:pPr>
            <a:r>
              <a:rPr lang="en" sz="2400"/>
              <a:t>action - file path/script to process the data</a:t>
            </a:r>
            <a:endParaRPr/>
          </a:p>
          <a:p>
            <a:pPr indent="-381000" lvl="1" marL="914400" rtl="0" algn="l">
              <a:spcBef>
                <a:spcPts val="0"/>
              </a:spcBef>
              <a:spcAft>
                <a:spcPts val="0"/>
              </a:spcAft>
              <a:buSzPts val="2400"/>
              <a:buChar char="❏"/>
            </a:pPr>
            <a:r>
              <a:rPr lang="en" sz="2400"/>
              <a:t>method - GET or POST</a:t>
            </a:r>
            <a:endParaRPr/>
          </a:p>
          <a:p>
            <a:pPr indent="-381000" lvl="1" marL="914400" rtl="0" algn="l">
              <a:spcBef>
                <a:spcPts val="0"/>
              </a:spcBef>
              <a:spcAft>
                <a:spcPts val="0"/>
              </a:spcAft>
              <a:buSzPts val="2400"/>
              <a:buChar char="❏"/>
            </a:pPr>
            <a:r>
              <a:rPr lang="en" sz="2400"/>
              <a:t>target - _self, _blank, _parent (default: _self)</a:t>
            </a:r>
            <a:endParaRPr sz="2400"/>
          </a:p>
          <a:p>
            <a:pPr indent="-381000" lvl="1" marL="914400" rtl="0" algn="l">
              <a:spcBef>
                <a:spcPts val="0"/>
              </a:spcBef>
              <a:spcAft>
                <a:spcPts val="0"/>
              </a:spcAft>
              <a:buSzPts val="2400"/>
              <a:buChar char="❏"/>
            </a:pPr>
            <a:r>
              <a:rPr lang="en" sz="2400"/>
              <a:t>enctype - “multipart/form-data” (used to upload binary data like files, images, etc.,); default is “application/x-www-form-urlencoded”</a:t>
            </a:r>
            <a:endParaRPr sz="2400"/>
          </a:p>
          <a:p>
            <a:pPr indent="-381000" lvl="0" marL="457200" marR="0" rtl="0" algn="l">
              <a:lnSpc>
                <a:spcPct val="100000"/>
              </a:lnSpc>
              <a:spcBef>
                <a:spcPts val="0"/>
              </a:spcBef>
              <a:spcAft>
                <a:spcPts val="0"/>
              </a:spcAft>
              <a:buSzPts val="2400"/>
              <a:buChar char="❏"/>
            </a:pPr>
            <a:r>
              <a:rPr lang="en" sz="2400"/>
              <a:t>Form Controls - Text, Checkbox, Radio, Select, File, Hidden, Buttons, Submit and Reset Button</a:t>
            </a:r>
            <a:endParaRPr/>
          </a:p>
        </p:txBody>
      </p:sp>
      <p:sp>
        <p:nvSpPr>
          <p:cNvPr id="200" name="Google Shape;200;g6284d500a9_0_0"/>
          <p:cNvSpPr txBox="1"/>
          <p:nvPr>
            <p:ph type="title"/>
          </p:nvPr>
        </p:nvSpPr>
        <p:spPr>
          <a:xfrm>
            <a:off x="296425" y="164025"/>
            <a:ext cx="41889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3000"/>
              <a:buFont typeface="Calibri"/>
              <a:buNone/>
            </a:pPr>
            <a:r>
              <a:rPr b="1" lang="en" sz="2800"/>
              <a:t>HTML Forms</a:t>
            </a:r>
            <a:endParaRPr b="1" sz="2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g6284d500a9_0_5"/>
          <p:cNvSpPr txBox="1"/>
          <p:nvPr>
            <p:ph idx="1" type="body"/>
          </p:nvPr>
        </p:nvSpPr>
        <p:spPr>
          <a:xfrm>
            <a:off x="296425" y="517875"/>
            <a:ext cx="8701500" cy="4276200"/>
          </a:xfrm>
          <a:prstGeom prst="rect">
            <a:avLst/>
          </a:prstGeom>
          <a:noFill/>
          <a:ln>
            <a:noFill/>
          </a:ln>
        </p:spPr>
        <p:txBody>
          <a:bodyPr anchorCtr="0" anchor="t" bIns="91425" lIns="228600" spcFirstLastPara="1" rIns="91425" wrap="square" tIns="91425">
            <a:noAutofit/>
          </a:bodyPr>
          <a:lstStyle/>
          <a:p>
            <a:pPr indent="-381000" lvl="0" marL="457200" marR="0" rtl="0" algn="l">
              <a:lnSpc>
                <a:spcPct val="100000"/>
              </a:lnSpc>
              <a:spcBef>
                <a:spcPts val="0"/>
              </a:spcBef>
              <a:spcAft>
                <a:spcPts val="0"/>
              </a:spcAft>
              <a:buSzPts val="2400"/>
              <a:buChar char="❏"/>
            </a:pPr>
            <a:r>
              <a:rPr lang="en" sz="2400"/>
              <a:t>Text Control</a:t>
            </a:r>
            <a:endParaRPr sz="2400"/>
          </a:p>
          <a:p>
            <a:pPr indent="-381000" lvl="1" marL="914400" marR="0" rtl="0" algn="l">
              <a:lnSpc>
                <a:spcPct val="100000"/>
              </a:lnSpc>
              <a:spcBef>
                <a:spcPts val="0"/>
              </a:spcBef>
              <a:spcAft>
                <a:spcPts val="0"/>
              </a:spcAft>
              <a:buSzPts val="2400"/>
              <a:buChar char="❏"/>
            </a:pPr>
            <a:r>
              <a:rPr lang="en" sz="2400"/>
              <a:t>Single Line (&lt;input&gt;), Password (&lt;input type=“password”&gt;), Multi-line (&lt;textarea&gt;)</a:t>
            </a:r>
            <a:endParaRPr sz="2400"/>
          </a:p>
          <a:p>
            <a:pPr indent="-381000" lvl="2" marL="1371600" marR="0" rtl="0" algn="l">
              <a:lnSpc>
                <a:spcPct val="100000"/>
              </a:lnSpc>
              <a:spcBef>
                <a:spcPts val="0"/>
              </a:spcBef>
              <a:spcAft>
                <a:spcPts val="0"/>
              </a:spcAft>
              <a:buSzPts val="2400"/>
              <a:buChar char="❏"/>
            </a:pPr>
            <a:r>
              <a:rPr lang="en"/>
              <a:t>type, name, value, size, maxlength</a:t>
            </a:r>
            <a:endParaRPr/>
          </a:p>
          <a:p>
            <a:pPr indent="-381000" lvl="2" marL="1371600" marR="0" rtl="0" algn="l">
              <a:lnSpc>
                <a:spcPct val="100000"/>
              </a:lnSpc>
              <a:spcBef>
                <a:spcPts val="0"/>
              </a:spcBef>
              <a:spcAft>
                <a:spcPts val="0"/>
              </a:spcAft>
              <a:buSzPts val="2400"/>
              <a:buChar char="❏"/>
            </a:pPr>
            <a:r>
              <a:rPr lang="en"/>
              <a:t>Textarea - name, cols, rows</a:t>
            </a:r>
            <a:endParaRPr/>
          </a:p>
          <a:p>
            <a:pPr indent="-381000" lvl="0" marL="457200" marR="0" rtl="0" algn="l">
              <a:lnSpc>
                <a:spcPct val="100000"/>
              </a:lnSpc>
              <a:spcBef>
                <a:spcPts val="0"/>
              </a:spcBef>
              <a:spcAft>
                <a:spcPts val="0"/>
              </a:spcAft>
              <a:buSzPts val="2400"/>
              <a:buChar char="❏"/>
            </a:pPr>
            <a:r>
              <a:rPr lang="en" sz="2400"/>
              <a:t>Checkbox and Radio - </a:t>
            </a:r>
            <a:r>
              <a:rPr lang="en" sz="2400"/>
              <a:t>t</a:t>
            </a:r>
            <a:r>
              <a:rPr lang="en" sz="2400"/>
              <a:t>ype, name, value, checked</a:t>
            </a:r>
            <a:endParaRPr sz="2400"/>
          </a:p>
          <a:p>
            <a:pPr indent="-381000" lvl="0" marL="457200" marR="0" rtl="0" algn="l">
              <a:lnSpc>
                <a:spcPct val="100000"/>
              </a:lnSpc>
              <a:spcBef>
                <a:spcPts val="0"/>
              </a:spcBef>
              <a:spcAft>
                <a:spcPts val="0"/>
              </a:spcAft>
              <a:buSzPts val="2400"/>
              <a:buChar char="❏"/>
            </a:pPr>
            <a:r>
              <a:rPr lang="en" sz="2400"/>
              <a:t>Select - </a:t>
            </a:r>
            <a:r>
              <a:rPr lang="en" sz="2400"/>
              <a:t>n</a:t>
            </a:r>
            <a:r>
              <a:rPr lang="en" sz="2400"/>
              <a:t>ame, size, multiple</a:t>
            </a:r>
            <a:endParaRPr sz="2400"/>
          </a:p>
          <a:p>
            <a:pPr indent="-381000" lvl="1" marL="914400" marR="0" rtl="0" algn="l">
              <a:lnSpc>
                <a:spcPct val="100000"/>
              </a:lnSpc>
              <a:spcBef>
                <a:spcPts val="0"/>
              </a:spcBef>
              <a:spcAft>
                <a:spcPts val="0"/>
              </a:spcAft>
              <a:buSzPts val="2400"/>
              <a:buChar char="❏"/>
            </a:pPr>
            <a:r>
              <a:rPr lang="en" sz="2400"/>
              <a:t>&lt;option&gt; - value, selected, label</a:t>
            </a:r>
            <a:endParaRPr sz="2400"/>
          </a:p>
          <a:p>
            <a:pPr indent="-381000" lvl="0" marL="457200" marR="0" rtl="0" algn="l">
              <a:lnSpc>
                <a:spcPct val="100000"/>
              </a:lnSpc>
              <a:spcBef>
                <a:spcPts val="0"/>
              </a:spcBef>
              <a:spcAft>
                <a:spcPts val="0"/>
              </a:spcAft>
              <a:buSzPts val="2400"/>
              <a:buChar char="❏"/>
            </a:pPr>
            <a:r>
              <a:rPr lang="en" sz="2400"/>
              <a:t>File - </a:t>
            </a:r>
            <a:r>
              <a:rPr lang="en" sz="2400"/>
              <a:t>n</a:t>
            </a:r>
            <a:r>
              <a:rPr lang="en" sz="2400"/>
              <a:t>ame, accept (file_extn|audio/*|video/*|image/*)</a:t>
            </a:r>
            <a:endParaRPr sz="2400"/>
          </a:p>
          <a:p>
            <a:pPr indent="-381000" lvl="0" marL="457200" rtl="0" algn="l">
              <a:spcBef>
                <a:spcPts val="0"/>
              </a:spcBef>
              <a:spcAft>
                <a:spcPts val="0"/>
              </a:spcAft>
              <a:buSzPts val="2400"/>
              <a:buChar char="❏"/>
            </a:pPr>
            <a:r>
              <a:rPr lang="en" sz="2400"/>
              <a:t>Input Buttons - type (submit, button, reset, image)</a:t>
            </a:r>
            <a:endParaRPr sz="2400"/>
          </a:p>
          <a:p>
            <a:pPr indent="-381000" lvl="0" marL="457200" rtl="0" algn="l">
              <a:spcBef>
                <a:spcPts val="0"/>
              </a:spcBef>
              <a:spcAft>
                <a:spcPts val="0"/>
              </a:spcAft>
              <a:buSzPts val="2400"/>
              <a:buChar char="❏"/>
            </a:pPr>
            <a:r>
              <a:rPr lang="en" sz="2400"/>
              <a:t>Hidden - type (hidden)</a:t>
            </a:r>
            <a:endParaRPr sz="2400"/>
          </a:p>
        </p:txBody>
      </p:sp>
      <p:sp>
        <p:nvSpPr>
          <p:cNvPr id="206" name="Google Shape;206;g6284d500a9_0_5"/>
          <p:cNvSpPr txBox="1"/>
          <p:nvPr>
            <p:ph type="title"/>
          </p:nvPr>
        </p:nvSpPr>
        <p:spPr>
          <a:xfrm>
            <a:off x="296425" y="87825"/>
            <a:ext cx="41889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3000"/>
              <a:buFont typeface="Calibri"/>
              <a:buNone/>
            </a:pPr>
            <a:r>
              <a:rPr b="1" lang="en" sz="2800"/>
              <a:t>HTML Forms</a:t>
            </a:r>
            <a:endParaRPr b="1" sz="2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g6284d500a9_0_10"/>
          <p:cNvSpPr txBox="1"/>
          <p:nvPr>
            <p:ph idx="1" type="body"/>
          </p:nvPr>
        </p:nvSpPr>
        <p:spPr>
          <a:xfrm>
            <a:off x="296425" y="517875"/>
            <a:ext cx="8647500" cy="4276200"/>
          </a:xfrm>
          <a:prstGeom prst="rect">
            <a:avLst/>
          </a:prstGeom>
          <a:noFill/>
          <a:ln>
            <a:noFill/>
          </a:ln>
        </p:spPr>
        <p:txBody>
          <a:bodyPr anchorCtr="0" anchor="t" bIns="91425" lIns="228600" spcFirstLastPara="1" rIns="91425" wrap="square" tIns="91425">
            <a:noAutofit/>
          </a:bodyPr>
          <a:lstStyle/>
          <a:p>
            <a:pPr indent="-381000" lvl="0" marL="457200" marR="0" rtl="0" algn="l">
              <a:lnSpc>
                <a:spcPct val="100000"/>
              </a:lnSpc>
              <a:spcBef>
                <a:spcPts val="0"/>
              </a:spcBef>
              <a:spcAft>
                <a:spcPts val="0"/>
              </a:spcAft>
              <a:buClr>
                <a:schemeClr val="dk1"/>
              </a:buClr>
              <a:buSzPts val="2400"/>
              <a:buFont typeface="Arial"/>
              <a:buChar char="❏"/>
            </a:pPr>
            <a:r>
              <a:rPr lang="en" sz="2400"/>
              <a:t>&lt;meta&gt;</a:t>
            </a:r>
            <a:endParaRPr sz="2400"/>
          </a:p>
          <a:p>
            <a:pPr indent="-381000" lvl="1" marL="914400" marR="0" rtl="0" algn="l">
              <a:lnSpc>
                <a:spcPct val="100000"/>
              </a:lnSpc>
              <a:spcBef>
                <a:spcPts val="0"/>
              </a:spcBef>
              <a:spcAft>
                <a:spcPts val="0"/>
              </a:spcAft>
              <a:buSzPts val="2400"/>
              <a:buChar char="❏"/>
            </a:pPr>
            <a:r>
              <a:rPr lang="en" sz="2400"/>
              <a:t>n</a:t>
            </a:r>
            <a:r>
              <a:rPr lang="en" sz="2400"/>
              <a:t>ame - d</a:t>
            </a:r>
            <a:r>
              <a:rPr lang="en" sz="2400"/>
              <a:t>escription, keywords, author, viewport</a:t>
            </a:r>
            <a:endParaRPr sz="2400"/>
          </a:p>
          <a:p>
            <a:pPr indent="-381000" lvl="1" marL="914400" marR="0" rtl="0" algn="l">
              <a:lnSpc>
                <a:spcPct val="100000"/>
              </a:lnSpc>
              <a:spcBef>
                <a:spcPts val="0"/>
              </a:spcBef>
              <a:spcAft>
                <a:spcPts val="0"/>
              </a:spcAft>
              <a:buSzPts val="2400"/>
              <a:buChar char="❏"/>
            </a:pPr>
            <a:r>
              <a:rPr lang="en" sz="2400"/>
              <a:t>c</a:t>
            </a:r>
            <a:r>
              <a:rPr lang="en" sz="2400"/>
              <a:t>ontent</a:t>
            </a:r>
            <a:endParaRPr sz="2400"/>
          </a:p>
          <a:p>
            <a:pPr indent="-381000" lvl="0" marL="457200" marR="0" rtl="0" algn="l">
              <a:lnSpc>
                <a:spcPct val="100000"/>
              </a:lnSpc>
              <a:spcBef>
                <a:spcPts val="0"/>
              </a:spcBef>
              <a:spcAft>
                <a:spcPts val="0"/>
              </a:spcAft>
              <a:buSzPts val="2400"/>
              <a:buChar char="❏"/>
            </a:pPr>
            <a:r>
              <a:rPr lang="en" sz="2400"/>
              <a:t>Auto-load</a:t>
            </a:r>
            <a:endParaRPr sz="2400"/>
          </a:p>
          <a:p>
            <a:pPr indent="-381000" lvl="1" marL="914400" marR="0" rtl="0" algn="l">
              <a:lnSpc>
                <a:spcPct val="100000"/>
              </a:lnSpc>
              <a:spcBef>
                <a:spcPts val="0"/>
              </a:spcBef>
              <a:spcAft>
                <a:spcPts val="0"/>
              </a:spcAft>
              <a:buSzPts val="2400"/>
              <a:buChar char="❏"/>
            </a:pPr>
            <a:r>
              <a:rPr lang="en" sz="2400"/>
              <a:t>&lt;meta http-equiv=“refresh” content=“3, url:</a:t>
            </a:r>
            <a:r>
              <a:rPr lang="en" sz="2400" u="sng">
                <a:solidFill>
                  <a:schemeClr val="hlink"/>
                </a:solidFill>
                <a:hlinkClick r:id="rId3"/>
              </a:rPr>
              <a:t>http://www.google.com</a:t>
            </a:r>
            <a:r>
              <a:rPr lang="en" sz="2400"/>
              <a:t>”&gt;</a:t>
            </a:r>
            <a:endParaRPr sz="2400"/>
          </a:p>
          <a:p>
            <a:pPr indent="-381000" lvl="0" marL="457200" marR="0" rtl="0" algn="l">
              <a:lnSpc>
                <a:spcPct val="100000"/>
              </a:lnSpc>
              <a:spcBef>
                <a:spcPts val="0"/>
              </a:spcBef>
              <a:spcAft>
                <a:spcPts val="0"/>
              </a:spcAft>
              <a:buSzPts val="2400"/>
              <a:buChar char="❏"/>
            </a:pPr>
            <a:r>
              <a:rPr lang="en" sz="2400"/>
              <a:t>&lt;meta name= “viewport” content= “width=device-width, initial-scale=1.0”&gt;</a:t>
            </a:r>
            <a:endParaRPr sz="2400"/>
          </a:p>
          <a:p>
            <a:pPr indent="-381000" lvl="0" marL="457200" marR="0" rtl="0" algn="l">
              <a:lnSpc>
                <a:spcPct val="100000"/>
              </a:lnSpc>
              <a:spcBef>
                <a:spcPts val="0"/>
              </a:spcBef>
              <a:spcAft>
                <a:spcPts val="0"/>
              </a:spcAft>
              <a:buSzPts val="2400"/>
              <a:buChar char="❏"/>
            </a:pPr>
            <a:r>
              <a:rPr lang="en" sz="2400"/>
              <a:t>HTML 4 - &lt;meta http-equiv= “content-type” content=“text/html” charset= “UTF-8”&gt;</a:t>
            </a:r>
            <a:endParaRPr sz="2400"/>
          </a:p>
          <a:p>
            <a:pPr indent="-381000" lvl="0" marL="457200" marR="0" rtl="0" algn="l">
              <a:lnSpc>
                <a:spcPct val="100000"/>
              </a:lnSpc>
              <a:spcBef>
                <a:spcPts val="0"/>
              </a:spcBef>
              <a:spcAft>
                <a:spcPts val="0"/>
              </a:spcAft>
              <a:buSzPts val="2400"/>
              <a:buChar char="❏"/>
            </a:pPr>
            <a:r>
              <a:rPr lang="en" sz="2400"/>
              <a:t>HTML 5 - &lt;meta charset= “UTF-8”&gt;</a:t>
            </a:r>
            <a:endParaRPr sz="2400"/>
          </a:p>
        </p:txBody>
      </p:sp>
      <p:sp>
        <p:nvSpPr>
          <p:cNvPr id="212" name="Google Shape;212;g6284d500a9_0_10"/>
          <p:cNvSpPr txBox="1"/>
          <p:nvPr>
            <p:ph type="title"/>
          </p:nvPr>
        </p:nvSpPr>
        <p:spPr>
          <a:xfrm>
            <a:off x="296425" y="87825"/>
            <a:ext cx="41889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3000"/>
              <a:buFont typeface="Calibri"/>
              <a:buNone/>
            </a:pPr>
            <a:r>
              <a:rPr b="1" lang="en" sz="2800"/>
              <a:t>HTML Meta Tags</a:t>
            </a:r>
            <a:endParaRPr b="1" sz="2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g6284d500a9_0_16"/>
          <p:cNvSpPr txBox="1"/>
          <p:nvPr>
            <p:ph idx="1" type="body"/>
          </p:nvPr>
        </p:nvSpPr>
        <p:spPr>
          <a:xfrm>
            <a:off x="296425" y="517875"/>
            <a:ext cx="8387100" cy="4276200"/>
          </a:xfrm>
          <a:prstGeom prst="rect">
            <a:avLst/>
          </a:prstGeom>
          <a:noFill/>
          <a:ln>
            <a:noFill/>
          </a:ln>
        </p:spPr>
        <p:txBody>
          <a:bodyPr anchorCtr="0" anchor="t" bIns="91425" lIns="228600" spcFirstLastPara="1" rIns="91425" wrap="square" tIns="91425">
            <a:noAutofit/>
          </a:bodyPr>
          <a:lstStyle/>
          <a:p>
            <a:pPr indent="-381000" lvl="0" marL="457200" marR="0" rtl="0" algn="l">
              <a:lnSpc>
                <a:spcPct val="100000"/>
              </a:lnSpc>
              <a:spcBef>
                <a:spcPts val="0"/>
              </a:spcBef>
              <a:spcAft>
                <a:spcPts val="0"/>
              </a:spcAft>
              <a:buClr>
                <a:schemeClr val="dk1"/>
              </a:buClr>
              <a:buSzPts val="2400"/>
              <a:buFont typeface="Arial"/>
              <a:buChar char="❏"/>
            </a:pPr>
            <a:r>
              <a:rPr lang="en" sz="2400"/>
              <a:t>&amp;copy;</a:t>
            </a:r>
            <a:endParaRPr sz="2400"/>
          </a:p>
          <a:p>
            <a:pPr indent="-381000" lvl="0" marL="457200" marR="0" rtl="0" algn="l">
              <a:lnSpc>
                <a:spcPct val="100000"/>
              </a:lnSpc>
              <a:spcBef>
                <a:spcPts val="0"/>
              </a:spcBef>
              <a:spcAft>
                <a:spcPts val="0"/>
              </a:spcAft>
              <a:buSzPts val="2400"/>
              <a:buChar char="❏"/>
            </a:pPr>
            <a:r>
              <a:rPr lang="en" sz="2400"/>
              <a:t>&amp;reg; &amp;circledR;</a:t>
            </a:r>
            <a:endParaRPr sz="2400"/>
          </a:p>
          <a:p>
            <a:pPr indent="-381000" lvl="0" marL="457200" marR="0" rtl="0" algn="l">
              <a:lnSpc>
                <a:spcPct val="100000"/>
              </a:lnSpc>
              <a:spcBef>
                <a:spcPts val="0"/>
              </a:spcBef>
              <a:spcAft>
                <a:spcPts val="0"/>
              </a:spcAft>
              <a:buSzPts val="2400"/>
              <a:buChar char="❏"/>
            </a:pPr>
            <a:r>
              <a:rPr lang="en" sz="2400"/>
              <a:t>&amp;trade;</a:t>
            </a:r>
            <a:endParaRPr sz="2400"/>
          </a:p>
          <a:p>
            <a:pPr indent="-381000" lvl="0" marL="457200" marR="0" rtl="0" algn="l">
              <a:lnSpc>
                <a:spcPct val="100000"/>
              </a:lnSpc>
              <a:spcBef>
                <a:spcPts val="0"/>
              </a:spcBef>
              <a:spcAft>
                <a:spcPts val="0"/>
              </a:spcAft>
              <a:buSzPts val="2400"/>
              <a:buChar char="❏"/>
            </a:pPr>
            <a:r>
              <a:rPr lang="en" sz="2400"/>
              <a:t>&amp;gt; &amp;lt;</a:t>
            </a:r>
            <a:endParaRPr sz="2400"/>
          </a:p>
          <a:p>
            <a:pPr indent="-381000" lvl="0" marL="457200" marR="0" rtl="0" algn="l">
              <a:lnSpc>
                <a:spcPct val="100000"/>
              </a:lnSpc>
              <a:spcBef>
                <a:spcPts val="0"/>
              </a:spcBef>
              <a:spcAft>
                <a:spcPts val="0"/>
              </a:spcAft>
              <a:buSzPts val="2400"/>
              <a:buChar char="❏"/>
            </a:pPr>
            <a:r>
              <a:rPr lang="en" sz="2400"/>
              <a:t>&amp;semi;</a:t>
            </a:r>
            <a:endParaRPr sz="2400"/>
          </a:p>
          <a:p>
            <a:pPr indent="-381000" lvl="0" marL="457200" marR="0" rtl="0" algn="l">
              <a:lnSpc>
                <a:spcPct val="100000"/>
              </a:lnSpc>
              <a:spcBef>
                <a:spcPts val="0"/>
              </a:spcBef>
              <a:spcAft>
                <a:spcPts val="0"/>
              </a:spcAft>
              <a:buSzPts val="2400"/>
              <a:buChar char="❏"/>
            </a:pPr>
            <a:r>
              <a:rPr lang="en" sz="2400"/>
              <a:t>&amp;amp;</a:t>
            </a:r>
            <a:endParaRPr sz="2400"/>
          </a:p>
          <a:p>
            <a:pPr indent="-381000" lvl="0" marL="457200" marR="0" rtl="0" algn="l">
              <a:lnSpc>
                <a:spcPct val="100000"/>
              </a:lnSpc>
              <a:spcBef>
                <a:spcPts val="0"/>
              </a:spcBef>
              <a:spcAft>
                <a:spcPts val="0"/>
              </a:spcAft>
              <a:buSzPts val="2400"/>
              <a:buChar char="❏"/>
            </a:pPr>
            <a:r>
              <a:rPr lang="en" sz="2400"/>
              <a:t>&amp;quot; </a:t>
            </a:r>
            <a:r>
              <a:rPr lang="en" sz="2400"/>
              <a:t>&amp;apos;</a:t>
            </a:r>
            <a:endParaRPr sz="2400"/>
          </a:p>
          <a:p>
            <a:pPr indent="-381000" lvl="0" marL="457200" marR="0" rtl="0" algn="l">
              <a:lnSpc>
                <a:spcPct val="100000"/>
              </a:lnSpc>
              <a:spcBef>
                <a:spcPts val="0"/>
              </a:spcBef>
              <a:spcAft>
                <a:spcPts val="0"/>
              </a:spcAft>
              <a:buSzPts val="2400"/>
              <a:buChar char="❏"/>
            </a:pPr>
            <a:r>
              <a:rPr lang="en" sz="2400"/>
              <a:t>&amp;num;</a:t>
            </a:r>
            <a:endParaRPr sz="2400"/>
          </a:p>
          <a:p>
            <a:pPr indent="-381000" lvl="0" marL="457200" marR="0" rtl="0" algn="l">
              <a:lnSpc>
                <a:spcPct val="100000"/>
              </a:lnSpc>
              <a:spcBef>
                <a:spcPts val="0"/>
              </a:spcBef>
              <a:spcAft>
                <a:spcPts val="0"/>
              </a:spcAft>
              <a:buSzPts val="2400"/>
              <a:buChar char="❏"/>
            </a:pPr>
            <a:r>
              <a:rPr lang="en" sz="2400"/>
              <a:t>&amp;euro; &amp;pound;</a:t>
            </a:r>
            <a:endParaRPr sz="2400"/>
          </a:p>
          <a:p>
            <a:pPr indent="-381000" lvl="0" marL="457200" marR="0" rtl="0" algn="l">
              <a:lnSpc>
                <a:spcPct val="100000"/>
              </a:lnSpc>
              <a:spcBef>
                <a:spcPts val="0"/>
              </a:spcBef>
              <a:spcAft>
                <a:spcPts val="0"/>
              </a:spcAft>
              <a:buSzPts val="2400"/>
              <a:buChar char="❏"/>
            </a:pPr>
            <a:r>
              <a:rPr lang="en" sz="2400"/>
              <a:t>&amp;agrave; &amp;aacute; &amp;acirc; &amp;atilde; &amp;Ccedil;</a:t>
            </a:r>
            <a:endParaRPr sz="2400"/>
          </a:p>
          <a:p>
            <a:pPr indent="-381000" lvl="0" marL="457200" marR="0" rtl="0" algn="l">
              <a:lnSpc>
                <a:spcPct val="100000"/>
              </a:lnSpc>
              <a:spcBef>
                <a:spcPts val="0"/>
              </a:spcBef>
              <a:spcAft>
                <a:spcPts val="0"/>
              </a:spcAft>
              <a:buSzPts val="2400"/>
              <a:buChar char="❏"/>
            </a:pPr>
            <a:r>
              <a:rPr lang="en" sz="2400"/>
              <a:t>&amp;raquo; &amp;laquo;</a:t>
            </a:r>
            <a:endParaRPr sz="2400"/>
          </a:p>
        </p:txBody>
      </p:sp>
      <p:sp>
        <p:nvSpPr>
          <p:cNvPr id="218" name="Google Shape;218;g6284d500a9_0_16"/>
          <p:cNvSpPr txBox="1"/>
          <p:nvPr>
            <p:ph type="title"/>
          </p:nvPr>
        </p:nvSpPr>
        <p:spPr>
          <a:xfrm>
            <a:off x="296425" y="87825"/>
            <a:ext cx="41889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3000"/>
              <a:buFont typeface="Calibri"/>
              <a:buNone/>
            </a:pPr>
            <a:r>
              <a:rPr b="1" lang="en" sz="2800"/>
              <a:t>HTML Entities</a:t>
            </a:r>
            <a:endParaRPr b="1" sz="2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g62958371e0_0_0"/>
          <p:cNvSpPr txBox="1"/>
          <p:nvPr>
            <p:ph idx="1" type="body"/>
          </p:nvPr>
        </p:nvSpPr>
        <p:spPr>
          <a:xfrm>
            <a:off x="296425" y="594075"/>
            <a:ext cx="8387100" cy="4276200"/>
          </a:xfrm>
          <a:prstGeom prst="rect">
            <a:avLst/>
          </a:prstGeom>
          <a:noFill/>
          <a:ln>
            <a:noFill/>
          </a:ln>
        </p:spPr>
        <p:txBody>
          <a:bodyPr anchorCtr="0" anchor="t" bIns="91425" lIns="228600" spcFirstLastPara="1" rIns="91425" wrap="square" tIns="91425">
            <a:noAutofit/>
          </a:bodyPr>
          <a:lstStyle/>
          <a:p>
            <a:pPr indent="-381000" lvl="0" marL="457200" marR="0" rtl="0" algn="l">
              <a:lnSpc>
                <a:spcPct val="100000"/>
              </a:lnSpc>
              <a:spcBef>
                <a:spcPts val="0"/>
              </a:spcBef>
              <a:spcAft>
                <a:spcPts val="0"/>
              </a:spcAft>
              <a:buClr>
                <a:schemeClr val="dk1"/>
              </a:buClr>
              <a:buSzPts val="2400"/>
              <a:buFont typeface="Arial"/>
              <a:buChar char="❏"/>
            </a:pPr>
            <a:r>
              <a:rPr lang="en" sz="2400"/>
              <a:t>&lt;embed&gt; - used to include music or video to the page</a:t>
            </a:r>
            <a:endParaRPr sz="2400"/>
          </a:p>
          <a:p>
            <a:pPr indent="-381000" lvl="0" marL="457200" marR="0" rtl="0" algn="l">
              <a:lnSpc>
                <a:spcPct val="100000"/>
              </a:lnSpc>
              <a:spcBef>
                <a:spcPts val="0"/>
              </a:spcBef>
              <a:spcAft>
                <a:spcPts val="0"/>
              </a:spcAft>
              <a:buSzPts val="2400"/>
              <a:buChar char="❏"/>
            </a:pPr>
            <a:r>
              <a:rPr lang="en" sz="2400"/>
              <a:t>&lt;noembed&gt; - should be used for non supported browsers</a:t>
            </a:r>
            <a:endParaRPr sz="2400"/>
          </a:p>
          <a:p>
            <a:pPr indent="-381000" lvl="0" marL="457200" marR="0" rtl="0" algn="l">
              <a:lnSpc>
                <a:spcPct val="100000"/>
              </a:lnSpc>
              <a:spcBef>
                <a:spcPts val="0"/>
              </a:spcBef>
              <a:spcAft>
                <a:spcPts val="0"/>
              </a:spcAft>
              <a:buSzPts val="2400"/>
              <a:buChar char="❏"/>
            </a:pPr>
            <a:r>
              <a:rPr lang="en" sz="2400"/>
              <a:t>e</a:t>
            </a:r>
            <a:r>
              <a:rPr lang="en" sz="2400"/>
              <a:t>g: </a:t>
            </a:r>
            <a:endParaRPr sz="2400"/>
          </a:p>
          <a:p>
            <a:pPr indent="0" lvl="0" marL="0" marR="0" rtl="0" algn="l">
              <a:lnSpc>
                <a:spcPct val="100000"/>
              </a:lnSpc>
              <a:spcBef>
                <a:spcPts val="0"/>
              </a:spcBef>
              <a:spcAft>
                <a:spcPts val="0"/>
              </a:spcAft>
              <a:buNone/>
            </a:pPr>
            <a:r>
              <a:rPr lang="en" sz="2400"/>
              <a:t>	&lt;embed src=“” width=“” height=“”&gt;</a:t>
            </a:r>
            <a:endParaRPr sz="2400"/>
          </a:p>
          <a:p>
            <a:pPr indent="0" lvl="0" marL="0" marR="0" rtl="0" algn="l">
              <a:lnSpc>
                <a:spcPct val="100000"/>
              </a:lnSpc>
              <a:spcBef>
                <a:spcPts val="0"/>
              </a:spcBef>
              <a:spcAft>
                <a:spcPts val="0"/>
              </a:spcAft>
              <a:buNone/>
            </a:pPr>
            <a:r>
              <a:rPr lang="en" sz="2400"/>
              <a:t>		&lt;noembed&gt;&lt;img src=“” alt=“”&gt;&lt;/noembed&gt;</a:t>
            </a:r>
            <a:endParaRPr sz="2400"/>
          </a:p>
          <a:p>
            <a:pPr indent="0" lvl="0" marL="0" marR="0" rtl="0" algn="l">
              <a:lnSpc>
                <a:spcPct val="100000"/>
              </a:lnSpc>
              <a:spcBef>
                <a:spcPts val="0"/>
              </a:spcBef>
              <a:spcAft>
                <a:spcPts val="0"/>
              </a:spcAft>
              <a:buNone/>
            </a:pPr>
            <a:r>
              <a:rPr lang="en" sz="2400"/>
              <a:t>	&lt;/embed&gt;</a:t>
            </a:r>
            <a:endParaRPr sz="2400"/>
          </a:p>
          <a:p>
            <a:pPr indent="-381000" lvl="0" marL="457200" marR="0" rtl="0" algn="l">
              <a:lnSpc>
                <a:spcPct val="100000"/>
              </a:lnSpc>
              <a:spcBef>
                <a:spcPts val="0"/>
              </a:spcBef>
              <a:spcAft>
                <a:spcPts val="0"/>
              </a:spcAft>
              <a:buSzPts val="2400"/>
              <a:buChar char="❏"/>
            </a:pPr>
            <a:r>
              <a:rPr lang="en" sz="2400"/>
              <a:t>Attributes - align, type, autostart, loop, width, height, name, src, volume (0 - off to 100 - full volume)</a:t>
            </a:r>
            <a:endParaRPr sz="2400"/>
          </a:p>
          <a:p>
            <a:pPr indent="-381000" lvl="0" marL="457200" marR="0" rtl="0" algn="l">
              <a:lnSpc>
                <a:spcPct val="100000"/>
              </a:lnSpc>
              <a:spcBef>
                <a:spcPts val="0"/>
              </a:spcBef>
              <a:spcAft>
                <a:spcPts val="0"/>
              </a:spcAft>
              <a:buSzPts val="2400"/>
              <a:buChar char="❏"/>
            </a:pPr>
            <a:r>
              <a:rPr lang="en" sz="2400"/>
              <a:t>Supported Video formats - .swf, .wmv, .mov, .mpeg</a:t>
            </a:r>
            <a:endParaRPr sz="2400"/>
          </a:p>
          <a:p>
            <a:pPr indent="-381000" lvl="0" marL="457200" marR="0" rtl="0" algn="l">
              <a:lnSpc>
                <a:spcPct val="100000"/>
              </a:lnSpc>
              <a:spcBef>
                <a:spcPts val="0"/>
              </a:spcBef>
              <a:spcAft>
                <a:spcPts val="0"/>
              </a:spcAft>
              <a:buSzPts val="2400"/>
              <a:buChar char="❏"/>
            </a:pPr>
            <a:r>
              <a:rPr lang="en" sz="2400"/>
              <a:t>Background Audio</a:t>
            </a:r>
            <a:endParaRPr sz="2400"/>
          </a:p>
          <a:p>
            <a:pPr indent="0" lvl="0" marL="457200" marR="0" rtl="0" algn="l">
              <a:lnSpc>
                <a:spcPct val="100000"/>
              </a:lnSpc>
              <a:spcBef>
                <a:spcPts val="0"/>
              </a:spcBef>
              <a:spcAft>
                <a:spcPts val="0"/>
              </a:spcAft>
              <a:buNone/>
            </a:pPr>
            <a:r>
              <a:rPr lang="en" sz="2400"/>
              <a:t>&lt;bgsound src=“”&gt;&lt;noembed&gt;&lt;/noembed&gt;&lt;/bgsound&gt;</a:t>
            </a:r>
            <a:endParaRPr sz="2400"/>
          </a:p>
        </p:txBody>
      </p:sp>
      <p:sp>
        <p:nvSpPr>
          <p:cNvPr id="224" name="Google Shape;224;g62958371e0_0_0"/>
          <p:cNvSpPr txBox="1"/>
          <p:nvPr>
            <p:ph type="title"/>
          </p:nvPr>
        </p:nvSpPr>
        <p:spPr>
          <a:xfrm>
            <a:off x="296425" y="87825"/>
            <a:ext cx="41889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3000"/>
              <a:buFont typeface="Calibri"/>
              <a:buNone/>
            </a:pPr>
            <a:r>
              <a:rPr b="1" lang="en" sz="2800"/>
              <a:t>HTML Embed</a:t>
            </a:r>
            <a:endParaRPr b="1" sz="2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g62958371e0_0_5"/>
          <p:cNvSpPr txBox="1"/>
          <p:nvPr>
            <p:ph idx="1" type="body"/>
          </p:nvPr>
        </p:nvSpPr>
        <p:spPr>
          <a:xfrm>
            <a:off x="296425" y="594075"/>
            <a:ext cx="8387100" cy="4276200"/>
          </a:xfrm>
          <a:prstGeom prst="rect">
            <a:avLst/>
          </a:prstGeom>
          <a:noFill/>
          <a:ln>
            <a:noFill/>
          </a:ln>
        </p:spPr>
        <p:txBody>
          <a:bodyPr anchorCtr="0" anchor="t" bIns="91425" lIns="228600" spcFirstLastPara="1" rIns="91425" wrap="square" tIns="91425">
            <a:noAutofit/>
          </a:bodyPr>
          <a:lstStyle/>
          <a:p>
            <a:pPr indent="-381000" lvl="0" marL="457200" marR="0" rtl="0" algn="l">
              <a:lnSpc>
                <a:spcPct val="100000"/>
              </a:lnSpc>
              <a:spcBef>
                <a:spcPts val="0"/>
              </a:spcBef>
              <a:spcAft>
                <a:spcPts val="0"/>
              </a:spcAft>
              <a:buClr>
                <a:schemeClr val="dk1"/>
              </a:buClr>
              <a:buSzPts val="2400"/>
              <a:buFont typeface="Arial"/>
              <a:buChar char="❏"/>
            </a:pPr>
            <a:r>
              <a:rPr lang="en" sz="2400"/>
              <a:t>&lt;object&gt; - introduced in HTML 4</a:t>
            </a:r>
            <a:endParaRPr sz="2400"/>
          </a:p>
          <a:p>
            <a:pPr indent="-381000" lvl="0" marL="457200" marR="0" rtl="0" algn="l">
              <a:lnSpc>
                <a:spcPct val="100000"/>
              </a:lnSpc>
              <a:spcBef>
                <a:spcPts val="0"/>
              </a:spcBef>
              <a:spcAft>
                <a:spcPts val="0"/>
              </a:spcAft>
              <a:buSzPts val="2400"/>
              <a:buChar char="❏"/>
            </a:pPr>
            <a:r>
              <a:rPr lang="en" sz="2400"/>
              <a:t>a</a:t>
            </a:r>
            <a:r>
              <a:rPr lang="en" sz="2400"/>
              <a:t>ttributes - data (url), height, width, name, type</a:t>
            </a:r>
            <a:endParaRPr sz="2400"/>
          </a:p>
          <a:p>
            <a:pPr indent="-381000" lvl="0" marL="457200" marR="0" rtl="0" algn="l">
              <a:lnSpc>
                <a:spcPct val="100000"/>
              </a:lnSpc>
              <a:spcBef>
                <a:spcPts val="0"/>
              </a:spcBef>
              <a:spcAft>
                <a:spcPts val="0"/>
              </a:spcAft>
              <a:buSzPts val="2400"/>
              <a:buChar char="❏"/>
            </a:pPr>
            <a:r>
              <a:rPr lang="en" sz="2400"/>
              <a:t>eg: to embed HTML page</a:t>
            </a:r>
            <a:endParaRPr sz="2400"/>
          </a:p>
          <a:p>
            <a:pPr indent="0" lvl="0" marL="0" marR="0" rtl="0" algn="l">
              <a:lnSpc>
                <a:spcPct val="100000"/>
              </a:lnSpc>
              <a:spcBef>
                <a:spcPts val="0"/>
              </a:spcBef>
              <a:spcAft>
                <a:spcPts val="0"/>
              </a:spcAft>
              <a:buNone/>
            </a:pPr>
            <a:r>
              <a:rPr lang="en" sz="2400"/>
              <a:t>	</a:t>
            </a:r>
            <a:endParaRPr sz="2400"/>
          </a:p>
          <a:p>
            <a:pPr indent="457200" lvl="0" marL="0" marR="0" rtl="0" algn="l">
              <a:lnSpc>
                <a:spcPct val="100000"/>
              </a:lnSpc>
              <a:spcBef>
                <a:spcPts val="0"/>
              </a:spcBef>
              <a:spcAft>
                <a:spcPts val="0"/>
              </a:spcAft>
              <a:buNone/>
            </a:pPr>
            <a:r>
              <a:rPr lang="en" sz="2400"/>
              <a:t>&lt;object data=“sample.html” type=“text/html” width=“” height=“”&gt;</a:t>
            </a:r>
            <a:endParaRPr sz="2400"/>
          </a:p>
          <a:p>
            <a:pPr indent="0" lvl="0" marL="0" marR="0" rtl="0" algn="l">
              <a:lnSpc>
                <a:spcPct val="100000"/>
              </a:lnSpc>
              <a:spcBef>
                <a:spcPts val="0"/>
              </a:spcBef>
              <a:spcAft>
                <a:spcPts val="0"/>
              </a:spcAft>
              <a:buNone/>
            </a:pPr>
            <a:r>
              <a:rPr lang="en" sz="2400"/>
              <a:t>		</a:t>
            </a:r>
            <a:r>
              <a:rPr lang="en" sz="2400"/>
              <a:t>a</a:t>
            </a:r>
            <a:r>
              <a:rPr lang="en" sz="2400"/>
              <a:t>lt: &lt;a href=“sample.html”&gt;Sample HTML&lt;/a&gt;</a:t>
            </a:r>
            <a:endParaRPr sz="2400"/>
          </a:p>
          <a:p>
            <a:pPr indent="0" lvl="0" marL="0" marR="0" rtl="0" algn="l">
              <a:lnSpc>
                <a:spcPct val="100000"/>
              </a:lnSpc>
              <a:spcBef>
                <a:spcPts val="0"/>
              </a:spcBef>
              <a:spcAft>
                <a:spcPts val="0"/>
              </a:spcAft>
              <a:buNone/>
            </a:pPr>
            <a:r>
              <a:rPr lang="en" sz="2400"/>
              <a:t>	&lt;/object&gt;</a:t>
            </a:r>
            <a:endParaRPr sz="2400"/>
          </a:p>
        </p:txBody>
      </p:sp>
      <p:sp>
        <p:nvSpPr>
          <p:cNvPr id="230" name="Google Shape;230;g62958371e0_0_5"/>
          <p:cNvSpPr txBox="1"/>
          <p:nvPr>
            <p:ph type="title"/>
          </p:nvPr>
        </p:nvSpPr>
        <p:spPr>
          <a:xfrm>
            <a:off x="296425" y="87825"/>
            <a:ext cx="41889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3000"/>
              <a:buFont typeface="Calibri"/>
              <a:buNone/>
            </a:pPr>
            <a:r>
              <a:rPr b="1" lang="en" sz="2800"/>
              <a:t>HTML Object</a:t>
            </a:r>
            <a:endParaRPr b="1" sz="2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g62958371e0_0_10"/>
          <p:cNvSpPr txBox="1"/>
          <p:nvPr>
            <p:ph idx="1" type="body"/>
          </p:nvPr>
        </p:nvSpPr>
        <p:spPr>
          <a:xfrm>
            <a:off x="296425" y="594075"/>
            <a:ext cx="8387100" cy="4276200"/>
          </a:xfrm>
          <a:prstGeom prst="rect">
            <a:avLst/>
          </a:prstGeom>
          <a:noFill/>
          <a:ln>
            <a:noFill/>
          </a:ln>
        </p:spPr>
        <p:txBody>
          <a:bodyPr anchorCtr="0" anchor="t" bIns="91425" lIns="228600" spcFirstLastPara="1" rIns="91425" wrap="square" tIns="91425">
            <a:noAutofit/>
          </a:bodyPr>
          <a:lstStyle/>
          <a:p>
            <a:pPr indent="457200" lvl="0" marL="0" marR="0" rtl="0" algn="l">
              <a:lnSpc>
                <a:spcPct val="100000"/>
              </a:lnSpc>
              <a:spcBef>
                <a:spcPts val="0"/>
              </a:spcBef>
              <a:spcAft>
                <a:spcPts val="0"/>
              </a:spcAft>
              <a:buNone/>
            </a:pPr>
            <a:r>
              <a:rPr lang="en" sz="2400"/>
              <a:t>eg: to embed WAV audio</a:t>
            </a:r>
            <a:endParaRPr sz="2400"/>
          </a:p>
          <a:p>
            <a:pPr indent="0" lvl="0" marL="0" marR="0" rtl="0" algn="l">
              <a:lnSpc>
                <a:spcPct val="100000"/>
              </a:lnSpc>
              <a:spcBef>
                <a:spcPts val="0"/>
              </a:spcBef>
              <a:spcAft>
                <a:spcPts val="0"/>
              </a:spcAft>
              <a:buNone/>
            </a:pPr>
            <a:r>
              <a:rPr lang="en" sz="2400"/>
              <a:t>	&lt;object data=“sample.wav” type=“audio/wav” width=“” height=“”&gt;</a:t>
            </a:r>
            <a:endParaRPr sz="2400"/>
          </a:p>
          <a:p>
            <a:pPr indent="0" lvl="0" marL="0" marR="0" rtl="0" algn="l">
              <a:lnSpc>
                <a:spcPct val="100000"/>
              </a:lnSpc>
              <a:spcBef>
                <a:spcPts val="0"/>
              </a:spcBef>
              <a:spcAft>
                <a:spcPts val="0"/>
              </a:spcAft>
              <a:buNone/>
            </a:pPr>
            <a:r>
              <a:rPr lang="en" sz="2400"/>
              <a:t>		&lt;param name= “src” value= “sample.wav”&gt;</a:t>
            </a:r>
            <a:endParaRPr sz="2400"/>
          </a:p>
          <a:p>
            <a:pPr indent="0" lvl="0" marL="0" marR="0" rtl="0" algn="l">
              <a:lnSpc>
                <a:spcPct val="100000"/>
              </a:lnSpc>
              <a:spcBef>
                <a:spcPts val="0"/>
              </a:spcBef>
              <a:spcAft>
                <a:spcPts val="0"/>
              </a:spcAft>
              <a:buNone/>
            </a:pPr>
            <a:r>
              <a:rPr lang="en" sz="2400"/>
              <a:t>		&lt;param name= “autoplay” value= “false”&gt;</a:t>
            </a:r>
            <a:endParaRPr sz="2400"/>
          </a:p>
          <a:p>
            <a:pPr indent="0" lvl="0" marL="0" marR="0" rtl="0" algn="l">
              <a:lnSpc>
                <a:spcPct val="100000"/>
              </a:lnSpc>
              <a:spcBef>
                <a:spcPts val="0"/>
              </a:spcBef>
              <a:spcAft>
                <a:spcPts val="0"/>
              </a:spcAft>
              <a:buNone/>
            </a:pPr>
            <a:r>
              <a:rPr lang="en" sz="2400"/>
              <a:t>		&lt;param name= “autoStart” value= “0”&gt;</a:t>
            </a:r>
            <a:endParaRPr sz="2400"/>
          </a:p>
          <a:p>
            <a:pPr indent="0" lvl="0" marL="0" marR="0" rtl="0" algn="l">
              <a:lnSpc>
                <a:spcPct val="100000"/>
              </a:lnSpc>
              <a:spcBef>
                <a:spcPts val="0"/>
              </a:spcBef>
              <a:spcAft>
                <a:spcPts val="0"/>
              </a:spcAft>
              <a:buNone/>
            </a:pPr>
            <a:r>
              <a:rPr lang="en" sz="2400"/>
              <a:t>	&lt;/object&gt;</a:t>
            </a:r>
            <a:endParaRPr sz="2400"/>
          </a:p>
        </p:txBody>
      </p:sp>
      <p:sp>
        <p:nvSpPr>
          <p:cNvPr id="236" name="Google Shape;236;g62958371e0_0_10"/>
          <p:cNvSpPr txBox="1"/>
          <p:nvPr>
            <p:ph type="title"/>
          </p:nvPr>
        </p:nvSpPr>
        <p:spPr>
          <a:xfrm>
            <a:off x="296425" y="87825"/>
            <a:ext cx="41889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3000"/>
              <a:buFont typeface="Calibri"/>
              <a:buNone/>
            </a:pPr>
            <a:r>
              <a:rPr b="1" lang="en" sz="2800"/>
              <a:t>HTML Object</a:t>
            </a:r>
            <a:endParaRPr b="1" sz="2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g62958371e0_0_15"/>
          <p:cNvSpPr txBox="1"/>
          <p:nvPr>
            <p:ph idx="1" type="body"/>
          </p:nvPr>
        </p:nvSpPr>
        <p:spPr>
          <a:xfrm>
            <a:off x="296425" y="594075"/>
            <a:ext cx="8387100" cy="4276200"/>
          </a:xfrm>
          <a:prstGeom prst="rect">
            <a:avLst/>
          </a:prstGeom>
          <a:noFill/>
          <a:ln>
            <a:noFill/>
          </a:ln>
        </p:spPr>
        <p:txBody>
          <a:bodyPr anchorCtr="0" anchor="t" bIns="91425" lIns="228600" spcFirstLastPara="1" rIns="91425" wrap="square" tIns="91425">
            <a:noAutofit/>
          </a:bodyPr>
          <a:lstStyle/>
          <a:p>
            <a:pPr indent="457200" lvl="0" marL="0" marR="0" rtl="0" algn="l">
              <a:lnSpc>
                <a:spcPct val="100000"/>
              </a:lnSpc>
              <a:spcBef>
                <a:spcPts val="0"/>
              </a:spcBef>
              <a:spcAft>
                <a:spcPts val="0"/>
              </a:spcAft>
              <a:buNone/>
            </a:pPr>
            <a:r>
              <a:rPr lang="en" sz="2400"/>
              <a:t>eg: to embed SWF</a:t>
            </a:r>
            <a:endParaRPr sz="2400"/>
          </a:p>
          <a:p>
            <a:pPr indent="0" lvl="0" marL="0" marR="0" rtl="0" algn="l">
              <a:lnSpc>
                <a:spcPct val="100000"/>
              </a:lnSpc>
              <a:spcBef>
                <a:spcPts val="0"/>
              </a:spcBef>
              <a:spcAft>
                <a:spcPts val="0"/>
              </a:spcAft>
              <a:buNone/>
            </a:pPr>
            <a:r>
              <a:rPr lang="en" sz="2400"/>
              <a:t>	&lt;object </a:t>
            </a:r>
            <a:r>
              <a:rPr lang="en" sz="2400"/>
              <a:t>classid= “clsid:D27CDB6E-AE6D-11cf-96B8-444553540000” id= “sample” codebase= “someplace/swflash.cab”</a:t>
            </a:r>
            <a:r>
              <a:rPr lang="en" sz="2400"/>
              <a:t>&gt;</a:t>
            </a:r>
            <a:endParaRPr sz="2400"/>
          </a:p>
          <a:p>
            <a:pPr indent="0" lvl="0" marL="0" marR="0" rtl="0" algn="l">
              <a:lnSpc>
                <a:spcPct val="100000"/>
              </a:lnSpc>
              <a:spcBef>
                <a:spcPts val="0"/>
              </a:spcBef>
              <a:spcAft>
                <a:spcPts val="0"/>
              </a:spcAft>
              <a:buNone/>
            </a:pPr>
            <a:r>
              <a:rPr lang="en" sz="2400"/>
              <a:t>		&lt;param name= “movie” value= “sample.swf”&gt;</a:t>
            </a:r>
            <a:endParaRPr sz="2400"/>
          </a:p>
          <a:p>
            <a:pPr indent="0" lvl="0" marL="0" marR="0" rtl="0" algn="l">
              <a:lnSpc>
                <a:spcPct val="100000"/>
              </a:lnSpc>
              <a:spcBef>
                <a:spcPts val="0"/>
              </a:spcBef>
              <a:spcAft>
                <a:spcPts val="0"/>
              </a:spcAft>
              <a:buNone/>
            </a:pPr>
            <a:r>
              <a:rPr lang="en" sz="2400"/>
              <a:t>		&lt;param name= “quality” value= “high”&gt;</a:t>
            </a:r>
            <a:endParaRPr sz="2400"/>
          </a:p>
          <a:p>
            <a:pPr indent="0" lvl="0" marL="0" marR="0" rtl="0" algn="l">
              <a:lnSpc>
                <a:spcPct val="100000"/>
              </a:lnSpc>
              <a:spcBef>
                <a:spcPts val="0"/>
              </a:spcBef>
              <a:spcAft>
                <a:spcPts val="0"/>
              </a:spcAft>
              <a:buNone/>
            </a:pPr>
            <a:r>
              <a:rPr lang="en" sz="2400"/>
              <a:t>		&lt;img src= “sample.jpg” width= “” height= “” /&gt;</a:t>
            </a:r>
            <a:endParaRPr sz="2400"/>
          </a:p>
          <a:p>
            <a:pPr indent="0" lvl="0" marL="0" marR="0" rtl="0" algn="l">
              <a:lnSpc>
                <a:spcPct val="100000"/>
              </a:lnSpc>
              <a:spcBef>
                <a:spcPts val="0"/>
              </a:spcBef>
              <a:spcAft>
                <a:spcPts val="0"/>
              </a:spcAft>
              <a:buNone/>
            </a:pPr>
            <a:r>
              <a:rPr lang="en" sz="2400"/>
              <a:t>	&lt;/object&gt;</a:t>
            </a:r>
            <a:endParaRPr sz="2400"/>
          </a:p>
        </p:txBody>
      </p:sp>
      <p:sp>
        <p:nvSpPr>
          <p:cNvPr id="242" name="Google Shape;242;g62958371e0_0_15"/>
          <p:cNvSpPr txBox="1"/>
          <p:nvPr>
            <p:ph type="title"/>
          </p:nvPr>
        </p:nvSpPr>
        <p:spPr>
          <a:xfrm>
            <a:off x="296425" y="87825"/>
            <a:ext cx="41889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3000"/>
              <a:buFont typeface="Calibri"/>
              <a:buNone/>
            </a:pPr>
            <a:r>
              <a:rPr b="1" lang="en" sz="2800"/>
              <a:t>HTML Object</a:t>
            </a:r>
            <a:endParaRPr b="1" sz="2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g62958371e0_0_21"/>
          <p:cNvSpPr txBox="1"/>
          <p:nvPr>
            <p:ph idx="1" type="body"/>
          </p:nvPr>
        </p:nvSpPr>
        <p:spPr>
          <a:xfrm>
            <a:off x="296425" y="594075"/>
            <a:ext cx="8387100" cy="4276200"/>
          </a:xfrm>
          <a:prstGeom prst="rect">
            <a:avLst/>
          </a:prstGeom>
          <a:noFill/>
          <a:ln>
            <a:noFill/>
          </a:ln>
        </p:spPr>
        <p:txBody>
          <a:bodyPr anchorCtr="0" anchor="t" bIns="91425" lIns="228600" spcFirstLastPara="1" rIns="91425" wrap="square" tIns="91425">
            <a:noAutofit/>
          </a:bodyPr>
          <a:lstStyle/>
          <a:p>
            <a:pPr indent="-381000" lvl="0" marL="457200" marR="0" rtl="0" algn="l">
              <a:lnSpc>
                <a:spcPct val="100000"/>
              </a:lnSpc>
              <a:spcBef>
                <a:spcPts val="0"/>
              </a:spcBef>
              <a:spcAft>
                <a:spcPts val="0"/>
              </a:spcAft>
              <a:buSzPts val="2400"/>
              <a:buChar char="❏"/>
            </a:pPr>
            <a:r>
              <a:rPr lang="en" sz="2400"/>
              <a:t>&lt;marquee&gt; - width, height, direction (up, down, left, right), behaviour (scroll, slide, alternate), scrolldelay (delays by specified value at each start), scrollamount (how much data to show), loop (whether to show infinite), bgcolor, hspace, vspace</a:t>
            </a:r>
            <a:endParaRPr sz="2400"/>
          </a:p>
          <a:p>
            <a:pPr indent="-381000" lvl="0" marL="457200" marR="0" rtl="0" algn="l">
              <a:lnSpc>
                <a:spcPct val="100000"/>
              </a:lnSpc>
              <a:spcBef>
                <a:spcPts val="0"/>
              </a:spcBef>
              <a:spcAft>
                <a:spcPts val="0"/>
              </a:spcAft>
              <a:buSzPts val="2400"/>
              <a:buChar char="❏"/>
            </a:pPr>
            <a:r>
              <a:rPr lang="en" sz="2400"/>
              <a:t>e</a:t>
            </a:r>
            <a:r>
              <a:rPr lang="en" sz="2400"/>
              <a:t>g:</a:t>
            </a:r>
            <a:endParaRPr sz="2400"/>
          </a:p>
          <a:p>
            <a:pPr indent="0" lvl="0" marL="457200" marR="0" rtl="0" algn="l">
              <a:lnSpc>
                <a:spcPct val="100000"/>
              </a:lnSpc>
              <a:spcBef>
                <a:spcPts val="0"/>
              </a:spcBef>
              <a:spcAft>
                <a:spcPts val="0"/>
              </a:spcAft>
              <a:buNone/>
            </a:pPr>
            <a:r>
              <a:rPr lang="en" sz="2400"/>
              <a:t>&lt;marquee&gt;This is marquee text&lt;/marquee&gt;</a:t>
            </a:r>
            <a:endParaRPr sz="2400"/>
          </a:p>
          <a:p>
            <a:pPr indent="0" lvl="0" marL="457200" marR="0" rtl="0" algn="l">
              <a:lnSpc>
                <a:spcPct val="100000"/>
              </a:lnSpc>
              <a:spcBef>
                <a:spcPts val="0"/>
              </a:spcBef>
              <a:spcAft>
                <a:spcPts val="0"/>
              </a:spcAft>
              <a:buNone/>
            </a:pPr>
            <a:r>
              <a:rPr lang="en" sz="2400"/>
              <a:t>&lt;marquee direction=“right”&gt;This is marquee&lt;/marquee&gt;</a:t>
            </a:r>
            <a:endParaRPr sz="2400"/>
          </a:p>
        </p:txBody>
      </p:sp>
      <p:sp>
        <p:nvSpPr>
          <p:cNvPr id="248" name="Google Shape;248;g62958371e0_0_21"/>
          <p:cNvSpPr txBox="1"/>
          <p:nvPr>
            <p:ph type="title"/>
          </p:nvPr>
        </p:nvSpPr>
        <p:spPr>
          <a:xfrm>
            <a:off x="296425" y="87825"/>
            <a:ext cx="41889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3000"/>
              <a:buFont typeface="Calibri"/>
              <a:buNone/>
            </a:pPr>
            <a:r>
              <a:rPr b="1" lang="en" sz="2800"/>
              <a:t>HTML Marquee</a:t>
            </a:r>
            <a:endParaRPr b="1" sz="2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g6284d500a9_0_22"/>
          <p:cNvSpPr txBox="1"/>
          <p:nvPr>
            <p:ph idx="1" type="body"/>
          </p:nvPr>
        </p:nvSpPr>
        <p:spPr>
          <a:xfrm>
            <a:off x="296425" y="517875"/>
            <a:ext cx="8387100" cy="4276200"/>
          </a:xfrm>
          <a:prstGeom prst="rect">
            <a:avLst/>
          </a:prstGeom>
          <a:noFill/>
          <a:ln>
            <a:noFill/>
          </a:ln>
        </p:spPr>
        <p:txBody>
          <a:bodyPr anchorCtr="0" anchor="t" bIns="91425" lIns="228600" spcFirstLastPara="1" rIns="91425" wrap="square" tIns="91425">
            <a:noAutofit/>
          </a:bodyPr>
          <a:lstStyle/>
          <a:p>
            <a:pPr indent="-381000" lvl="0" marL="457200" marR="0" rtl="0" algn="l">
              <a:lnSpc>
                <a:spcPct val="100000"/>
              </a:lnSpc>
              <a:spcBef>
                <a:spcPts val="0"/>
              </a:spcBef>
              <a:spcAft>
                <a:spcPts val="0"/>
              </a:spcAft>
              <a:buClr>
                <a:schemeClr val="dk1"/>
              </a:buClr>
              <a:buSzPts val="2400"/>
              <a:buFont typeface="Arial"/>
              <a:buChar char="❏"/>
            </a:pPr>
            <a:r>
              <a:rPr lang="en" sz="2400"/>
              <a:t>Header</a:t>
            </a:r>
            <a:endParaRPr sz="2400"/>
          </a:p>
          <a:p>
            <a:pPr indent="-381000" lvl="0" marL="457200" marR="0" rtl="0" algn="l">
              <a:lnSpc>
                <a:spcPct val="100000"/>
              </a:lnSpc>
              <a:spcBef>
                <a:spcPts val="0"/>
              </a:spcBef>
              <a:spcAft>
                <a:spcPts val="0"/>
              </a:spcAft>
              <a:buSzPts val="2400"/>
              <a:buChar char="❏"/>
            </a:pPr>
            <a:r>
              <a:rPr lang="en" sz="2400"/>
              <a:t>Article</a:t>
            </a:r>
            <a:endParaRPr sz="2400"/>
          </a:p>
          <a:p>
            <a:pPr indent="-381000" lvl="0" marL="457200" marR="0" rtl="0" algn="l">
              <a:lnSpc>
                <a:spcPct val="100000"/>
              </a:lnSpc>
              <a:spcBef>
                <a:spcPts val="0"/>
              </a:spcBef>
              <a:spcAft>
                <a:spcPts val="0"/>
              </a:spcAft>
              <a:buSzPts val="2400"/>
              <a:buChar char="❏"/>
            </a:pPr>
            <a:r>
              <a:rPr lang="en" sz="2400"/>
              <a:t>Nav</a:t>
            </a:r>
            <a:endParaRPr sz="2400"/>
          </a:p>
          <a:p>
            <a:pPr indent="-381000" lvl="0" marL="457200" marR="0" rtl="0" algn="l">
              <a:lnSpc>
                <a:spcPct val="100000"/>
              </a:lnSpc>
              <a:spcBef>
                <a:spcPts val="0"/>
              </a:spcBef>
              <a:spcAft>
                <a:spcPts val="0"/>
              </a:spcAft>
              <a:buSzPts val="2400"/>
              <a:buChar char="❏"/>
            </a:pPr>
            <a:r>
              <a:rPr lang="en" sz="2400"/>
              <a:t>Sidebar</a:t>
            </a:r>
            <a:endParaRPr sz="2400"/>
          </a:p>
          <a:p>
            <a:pPr indent="-381000" lvl="0" marL="457200" marR="0" rtl="0" algn="l">
              <a:lnSpc>
                <a:spcPct val="100000"/>
              </a:lnSpc>
              <a:spcBef>
                <a:spcPts val="0"/>
              </a:spcBef>
              <a:spcAft>
                <a:spcPts val="0"/>
              </a:spcAft>
              <a:buSzPts val="2400"/>
              <a:buChar char="❏"/>
            </a:pPr>
            <a:r>
              <a:rPr lang="en" sz="2400"/>
              <a:t>Footer</a:t>
            </a:r>
            <a:endParaRPr sz="2400"/>
          </a:p>
        </p:txBody>
      </p:sp>
      <p:sp>
        <p:nvSpPr>
          <p:cNvPr id="254" name="Google Shape;254;g6284d500a9_0_22"/>
          <p:cNvSpPr txBox="1"/>
          <p:nvPr>
            <p:ph type="title"/>
          </p:nvPr>
        </p:nvSpPr>
        <p:spPr>
          <a:xfrm>
            <a:off x="296425" y="87825"/>
            <a:ext cx="41889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3000"/>
              <a:buFont typeface="Calibri"/>
              <a:buNone/>
            </a:pPr>
            <a:r>
              <a:rPr b="1" lang="en" sz="2800"/>
              <a:t>HTML Layout</a:t>
            </a:r>
            <a:endParaRPr b="1"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5"/>
          <p:cNvSpPr txBox="1"/>
          <p:nvPr>
            <p:ph idx="1" type="body"/>
          </p:nvPr>
        </p:nvSpPr>
        <p:spPr>
          <a:xfrm>
            <a:off x="400400" y="792350"/>
            <a:ext cx="8283000" cy="4002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SzPts val="2400"/>
              <a:buChar char="❏"/>
            </a:pPr>
            <a:r>
              <a:rPr lang="en" sz="2400"/>
              <a:t>HyperText Markup Language</a:t>
            </a:r>
            <a:endParaRPr sz="2400"/>
          </a:p>
          <a:p>
            <a:pPr indent="-381000" lvl="0" marL="457200" marR="0" rtl="0" algn="l">
              <a:lnSpc>
                <a:spcPct val="100000"/>
              </a:lnSpc>
              <a:spcBef>
                <a:spcPts val="0"/>
              </a:spcBef>
              <a:spcAft>
                <a:spcPts val="0"/>
              </a:spcAft>
              <a:buSzPts val="2400"/>
              <a:buChar char="❏"/>
            </a:pPr>
            <a:r>
              <a:rPr lang="en" sz="2400"/>
              <a:t>Created by Berners-Lee in 1991</a:t>
            </a:r>
            <a:endParaRPr sz="2400"/>
          </a:p>
          <a:p>
            <a:pPr indent="-381000" lvl="0" marL="457200" marR="0" rtl="0" algn="l">
              <a:lnSpc>
                <a:spcPct val="100000"/>
              </a:lnSpc>
              <a:spcBef>
                <a:spcPts val="0"/>
              </a:spcBef>
              <a:spcAft>
                <a:spcPts val="0"/>
              </a:spcAft>
              <a:buSzPts val="2400"/>
              <a:buChar char="❏"/>
            </a:pPr>
            <a:r>
              <a:rPr lang="en" sz="2400"/>
              <a:t>HTML 2.0 is the official standard version that came in 1995</a:t>
            </a:r>
            <a:endParaRPr sz="2400"/>
          </a:p>
          <a:p>
            <a:pPr indent="-381000" lvl="0" marL="457200" marR="0" rtl="0" algn="l">
              <a:lnSpc>
                <a:spcPct val="100000"/>
              </a:lnSpc>
              <a:spcBef>
                <a:spcPts val="0"/>
              </a:spcBef>
              <a:spcAft>
                <a:spcPts val="0"/>
              </a:spcAft>
              <a:buSzPts val="2400"/>
              <a:buChar char="❏"/>
            </a:pPr>
            <a:r>
              <a:rPr lang="en" sz="2400"/>
              <a:t>HTML 4.01 was published in 1999</a:t>
            </a:r>
            <a:endParaRPr sz="2400"/>
          </a:p>
          <a:p>
            <a:pPr indent="-381000" lvl="0" marL="457200" marR="0" rtl="0" algn="l">
              <a:lnSpc>
                <a:spcPct val="100000"/>
              </a:lnSpc>
              <a:spcBef>
                <a:spcPts val="0"/>
              </a:spcBef>
              <a:spcAft>
                <a:spcPts val="0"/>
              </a:spcAft>
              <a:buSzPts val="2400"/>
              <a:buChar char="❏"/>
            </a:pPr>
            <a:r>
              <a:rPr lang="en" sz="2400"/>
              <a:t>HTML 5 came out in 2012</a:t>
            </a:r>
            <a:endParaRPr sz="2400"/>
          </a:p>
          <a:p>
            <a:pPr indent="-381000" lvl="0" marL="457200" marR="0" rtl="0" algn="l">
              <a:lnSpc>
                <a:spcPct val="100000"/>
              </a:lnSpc>
              <a:spcBef>
                <a:spcPts val="0"/>
              </a:spcBef>
              <a:spcAft>
                <a:spcPts val="0"/>
              </a:spcAft>
              <a:buSzPts val="2400"/>
              <a:buChar char="❏"/>
            </a:pPr>
            <a:r>
              <a:rPr lang="en" sz="2400"/>
              <a:t>It describes the structure for the Website/Web Page</a:t>
            </a:r>
            <a:endParaRPr sz="2400"/>
          </a:p>
          <a:p>
            <a:pPr indent="-381000" lvl="0" marL="457200" marR="0" rtl="0" algn="l">
              <a:lnSpc>
                <a:spcPct val="100000"/>
              </a:lnSpc>
              <a:spcBef>
                <a:spcPts val="0"/>
              </a:spcBef>
              <a:spcAft>
                <a:spcPts val="0"/>
              </a:spcAft>
              <a:buSzPts val="2400"/>
              <a:buChar char="❏"/>
            </a:pPr>
            <a:r>
              <a:rPr lang="en" sz="2400"/>
              <a:t>It’s elements instructs the browser how content to display</a:t>
            </a:r>
            <a:endParaRPr sz="2400"/>
          </a:p>
          <a:p>
            <a:pPr indent="-381000" lvl="0" marL="457200" marR="0" rtl="0" algn="l">
              <a:lnSpc>
                <a:spcPct val="100000"/>
              </a:lnSpc>
              <a:spcBef>
                <a:spcPts val="0"/>
              </a:spcBef>
              <a:spcAft>
                <a:spcPts val="0"/>
              </a:spcAft>
              <a:buSzPts val="2400"/>
              <a:buChar char="❏"/>
            </a:pPr>
            <a:r>
              <a:rPr lang="en" sz="2400"/>
              <a:t>It’s elements are represented by tags, ( &lt; ... &gt; &lt;/ … &gt; )</a:t>
            </a:r>
            <a:endParaRPr sz="2400"/>
          </a:p>
          <a:p>
            <a:pPr indent="-381000" lvl="0" marL="457200" marR="0" rtl="0" algn="l">
              <a:lnSpc>
                <a:spcPct val="100000"/>
              </a:lnSpc>
              <a:spcBef>
                <a:spcPts val="0"/>
              </a:spcBef>
              <a:spcAft>
                <a:spcPts val="0"/>
              </a:spcAft>
              <a:buSzPts val="2400"/>
              <a:buChar char="❏"/>
            </a:pPr>
            <a:r>
              <a:rPr lang="en" sz="2400"/>
              <a:t>Originally was developed to just define the document structure with use of Headings, Paragraphs, Lists, etc.,</a:t>
            </a:r>
            <a:endParaRPr sz="2400"/>
          </a:p>
        </p:txBody>
      </p:sp>
      <p:sp>
        <p:nvSpPr>
          <p:cNvPr id="100" name="Google Shape;100;p5"/>
          <p:cNvSpPr txBox="1"/>
          <p:nvPr>
            <p:ph type="title"/>
          </p:nvPr>
        </p:nvSpPr>
        <p:spPr>
          <a:xfrm>
            <a:off x="296425" y="240225"/>
            <a:ext cx="41889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3000"/>
              <a:buFont typeface="Calibri"/>
              <a:buNone/>
            </a:pPr>
            <a:r>
              <a:rPr b="1" lang="en" sz="2800"/>
              <a:t>HTML - Introduction</a:t>
            </a:r>
            <a:endParaRPr b="1" sz="2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g62affbbf11_0_0"/>
          <p:cNvSpPr txBox="1"/>
          <p:nvPr>
            <p:ph idx="1" type="body"/>
          </p:nvPr>
        </p:nvSpPr>
        <p:spPr>
          <a:xfrm>
            <a:off x="296425" y="517875"/>
            <a:ext cx="8387100" cy="4276200"/>
          </a:xfrm>
          <a:prstGeom prst="rect">
            <a:avLst/>
          </a:prstGeom>
          <a:noFill/>
          <a:ln>
            <a:noFill/>
          </a:ln>
        </p:spPr>
        <p:txBody>
          <a:bodyPr anchorCtr="0" anchor="t" bIns="91425" lIns="228600" spcFirstLastPara="1" rIns="91425" wrap="square" tIns="91425">
            <a:noAutofit/>
          </a:bodyPr>
          <a:lstStyle/>
          <a:p>
            <a:pPr indent="-381000" lvl="0" marL="457200" marR="0" rtl="0" algn="l">
              <a:lnSpc>
                <a:spcPct val="100000"/>
              </a:lnSpc>
              <a:spcBef>
                <a:spcPts val="0"/>
              </a:spcBef>
              <a:spcAft>
                <a:spcPts val="0"/>
              </a:spcAft>
              <a:buSzPts val="2400"/>
              <a:buChar char="❏"/>
            </a:pPr>
            <a:r>
              <a:rPr lang="en" sz="2400"/>
              <a:t>New Elements - &lt;header&gt;, &lt;section&gt;, &lt;aside&gt;, &lt;footer&gt;</a:t>
            </a:r>
            <a:endParaRPr sz="2400"/>
          </a:p>
          <a:p>
            <a:pPr indent="-381000" lvl="0" marL="457200" marR="0" rtl="0" algn="l">
              <a:lnSpc>
                <a:spcPct val="100000"/>
              </a:lnSpc>
              <a:spcBef>
                <a:spcPts val="0"/>
              </a:spcBef>
              <a:spcAft>
                <a:spcPts val="0"/>
              </a:spcAft>
              <a:buSzPts val="2400"/>
              <a:buChar char="❏"/>
            </a:pPr>
            <a:r>
              <a:rPr lang="en" sz="2400"/>
              <a:t>New Forms - new attributes for &lt;input&gt; tag</a:t>
            </a:r>
            <a:endParaRPr sz="2400"/>
          </a:p>
          <a:p>
            <a:pPr indent="-381000" lvl="0" marL="457200" marR="0" rtl="0" algn="l">
              <a:lnSpc>
                <a:spcPct val="100000"/>
              </a:lnSpc>
              <a:spcBef>
                <a:spcPts val="0"/>
              </a:spcBef>
              <a:spcAft>
                <a:spcPts val="0"/>
              </a:spcAft>
              <a:buSzPts val="2400"/>
              <a:buChar char="❏"/>
            </a:pPr>
            <a:r>
              <a:rPr lang="en" sz="2400"/>
              <a:t>Audio and Video - embed audio and video without 3rd party plugins</a:t>
            </a:r>
            <a:endParaRPr sz="2400"/>
          </a:p>
          <a:p>
            <a:pPr indent="-381000" lvl="0" marL="457200" marR="0" rtl="0" algn="l">
              <a:lnSpc>
                <a:spcPct val="100000"/>
              </a:lnSpc>
              <a:spcBef>
                <a:spcPts val="0"/>
              </a:spcBef>
              <a:spcAft>
                <a:spcPts val="0"/>
              </a:spcAft>
              <a:buSzPts val="2400"/>
              <a:buChar char="❏"/>
            </a:pPr>
            <a:r>
              <a:rPr lang="en" sz="2400"/>
              <a:t>Backward Compatible - made as much as possible to allow existing HTML tags</a:t>
            </a:r>
            <a:endParaRPr sz="2400"/>
          </a:p>
          <a:p>
            <a:pPr indent="-381000" lvl="0" marL="457200" marR="0" rtl="0" algn="l">
              <a:lnSpc>
                <a:spcPct val="100000"/>
              </a:lnSpc>
              <a:spcBef>
                <a:spcPts val="0"/>
              </a:spcBef>
              <a:spcAft>
                <a:spcPts val="0"/>
              </a:spcAft>
              <a:buSzPts val="2400"/>
              <a:buChar char="❏"/>
            </a:pPr>
            <a:r>
              <a:rPr lang="en" sz="2400"/>
              <a:t>Server-Sent Events - introduced events which flow from server to browser</a:t>
            </a:r>
            <a:endParaRPr sz="2400"/>
          </a:p>
          <a:p>
            <a:pPr indent="-381000" lvl="0" marL="457200" marR="0" rtl="0" algn="l">
              <a:lnSpc>
                <a:spcPct val="100000"/>
              </a:lnSpc>
              <a:spcBef>
                <a:spcPts val="0"/>
              </a:spcBef>
              <a:spcAft>
                <a:spcPts val="0"/>
              </a:spcAft>
              <a:buSzPts val="2400"/>
              <a:buChar char="❏"/>
            </a:pPr>
            <a:r>
              <a:rPr lang="en" sz="2400"/>
              <a:t>Canvas - provides option to draw 2D surface which works along with Javascript</a:t>
            </a:r>
            <a:endParaRPr sz="2400"/>
          </a:p>
          <a:p>
            <a:pPr indent="-381000" lvl="0" marL="457200" marR="0" rtl="0" algn="l">
              <a:lnSpc>
                <a:spcPct val="100000"/>
              </a:lnSpc>
              <a:spcBef>
                <a:spcPts val="0"/>
              </a:spcBef>
              <a:spcAft>
                <a:spcPts val="0"/>
              </a:spcAft>
              <a:buSzPts val="2400"/>
              <a:buChar char="❏"/>
            </a:pPr>
            <a:r>
              <a:rPr lang="en" sz="2400"/>
              <a:t>Geolocation - visitors can share physical location</a:t>
            </a:r>
            <a:endParaRPr sz="2400"/>
          </a:p>
        </p:txBody>
      </p:sp>
      <p:sp>
        <p:nvSpPr>
          <p:cNvPr id="260" name="Google Shape;260;g62affbbf11_0_0"/>
          <p:cNvSpPr txBox="1"/>
          <p:nvPr>
            <p:ph type="title"/>
          </p:nvPr>
        </p:nvSpPr>
        <p:spPr>
          <a:xfrm>
            <a:off x="296425" y="87825"/>
            <a:ext cx="41889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3000"/>
              <a:buFont typeface="Calibri"/>
              <a:buNone/>
            </a:pPr>
            <a:r>
              <a:rPr b="1" lang="en" sz="2800"/>
              <a:t>HTML5</a:t>
            </a:r>
            <a:endParaRPr b="1" sz="2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g62affbbf11_0_5"/>
          <p:cNvSpPr txBox="1"/>
          <p:nvPr>
            <p:ph idx="1" type="body"/>
          </p:nvPr>
        </p:nvSpPr>
        <p:spPr>
          <a:xfrm>
            <a:off x="296425" y="517875"/>
            <a:ext cx="8387100" cy="4276200"/>
          </a:xfrm>
          <a:prstGeom prst="rect">
            <a:avLst/>
          </a:prstGeom>
          <a:noFill/>
          <a:ln>
            <a:noFill/>
          </a:ln>
        </p:spPr>
        <p:txBody>
          <a:bodyPr anchorCtr="0" anchor="t" bIns="91425" lIns="228600" spcFirstLastPara="1" rIns="91425" wrap="square" tIns="91425">
            <a:noAutofit/>
          </a:bodyPr>
          <a:lstStyle/>
          <a:p>
            <a:pPr indent="-381000" lvl="0" marL="457200" marR="0" rtl="0" algn="l">
              <a:lnSpc>
                <a:spcPct val="100000"/>
              </a:lnSpc>
              <a:spcBef>
                <a:spcPts val="0"/>
              </a:spcBef>
              <a:spcAft>
                <a:spcPts val="0"/>
              </a:spcAft>
              <a:buSzPts val="2400"/>
              <a:buChar char="❏"/>
            </a:pPr>
            <a:r>
              <a:rPr lang="en" sz="2400"/>
              <a:t>Supports:</a:t>
            </a:r>
            <a:endParaRPr sz="2400"/>
          </a:p>
          <a:p>
            <a:pPr indent="-381000" lvl="1" marL="914400" marR="0" rtl="0" algn="l">
              <a:lnSpc>
                <a:spcPct val="100000"/>
              </a:lnSpc>
              <a:spcBef>
                <a:spcPts val="0"/>
              </a:spcBef>
              <a:spcAft>
                <a:spcPts val="0"/>
              </a:spcAft>
              <a:buSzPts val="2400"/>
              <a:buChar char="❏"/>
            </a:pPr>
            <a:r>
              <a:rPr lang="en" sz="2400"/>
              <a:t>Uppercase Tag Names</a:t>
            </a:r>
            <a:endParaRPr sz="2400"/>
          </a:p>
          <a:p>
            <a:pPr indent="-381000" lvl="1" marL="914400" marR="0" rtl="0" algn="l">
              <a:lnSpc>
                <a:spcPct val="100000"/>
              </a:lnSpc>
              <a:spcBef>
                <a:spcPts val="0"/>
              </a:spcBef>
              <a:spcAft>
                <a:spcPts val="0"/>
              </a:spcAft>
              <a:buSzPts val="2400"/>
              <a:buChar char="❏"/>
            </a:pPr>
            <a:r>
              <a:rPr lang="en" sz="2400"/>
              <a:t>Quotes optional for attributes</a:t>
            </a:r>
            <a:endParaRPr sz="2400"/>
          </a:p>
          <a:p>
            <a:pPr indent="-381000" lvl="1" marL="914400" marR="0" rtl="0" algn="l">
              <a:lnSpc>
                <a:spcPct val="100000"/>
              </a:lnSpc>
              <a:spcBef>
                <a:spcPts val="0"/>
              </a:spcBef>
              <a:spcAft>
                <a:spcPts val="0"/>
              </a:spcAft>
              <a:buSzPts val="2400"/>
              <a:buChar char="❏"/>
            </a:pPr>
            <a:r>
              <a:rPr lang="en" sz="2400"/>
              <a:t>Attribute values optional</a:t>
            </a:r>
            <a:endParaRPr sz="2400"/>
          </a:p>
          <a:p>
            <a:pPr indent="-381000" lvl="1" marL="914400" marR="0" rtl="0" algn="l">
              <a:lnSpc>
                <a:spcPct val="100000"/>
              </a:lnSpc>
              <a:spcBef>
                <a:spcPts val="0"/>
              </a:spcBef>
              <a:spcAft>
                <a:spcPts val="0"/>
              </a:spcAft>
              <a:buSzPts val="2400"/>
              <a:buChar char="❏"/>
            </a:pPr>
            <a:r>
              <a:rPr lang="en" sz="2400"/>
              <a:t>Closing empty elements are optional</a:t>
            </a:r>
            <a:endParaRPr sz="2400"/>
          </a:p>
          <a:p>
            <a:pPr indent="-381000" lvl="0" marL="457200" marR="0" rtl="0" algn="l">
              <a:lnSpc>
                <a:spcPct val="100000"/>
              </a:lnSpc>
              <a:spcBef>
                <a:spcPts val="0"/>
              </a:spcBef>
              <a:spcAft>
                <a:spcPts val="0"/>
              </a:spcAft>
              <a:buSzPts val="2400"/>
              <a:buChar char="❏"/>
            </a:pPr>
            <a:r>
              <a:rPr lang="en" sz="2400"/>
              <a:t>DOCTYPE</a:t>
            </a:r>
            <a:endParaRPr sz="2400"/>
          </a:p>
          <a:p>
            <a:pPr indent="-381000" lvl="1" marL="914400" marR="0" rtl="0" algn="l">
              <a:lnSpc>
                <a:spcPct val="100000"/>
              </a:lnSpc>
              <a:spcBef>
                <a:spcPts val="0"/>
              </a:spcBef>
              <a:spcAft>
                <a:spcPts val="0"/>
              </a:spcAft>
              <a:buSzPts val="2400"/>
              <a:buChar char="❏"/>
            </a:pPr>
            <a:r>
              <a:rPr lang="en" sz="2400"/>
              <a:t>&lt;!DOCTYPE HTML&gt;</a:t>
            </a:r>
            <a:endParaRPr sz="2400"/>
          </a:p>
          <a:p>
            <a:pPr indent="-381000" lvl="0" marL="457200" marR="0" rtl="0" algn="l">
              <a:lnSpc>
                <a:spcPct val="100000"/>
              </a:lnSpc>
              <a:spcBef>
                <a:spcPts val="0"/>
              </a:spcBef>
              <a:spcAft>
                <a:spcPts val="0"/>
              </a:spcAft>
              <a:buSzPts val="2400"/>
              <a:buChar char="❏"/>
            </a:pPr>
            <a:r>
              <a:rPr lang="en" sz="2400"/>
              <a:t>&lt;script&gt; (no need for “type = ‘text/javascript’”)</a:t>
            </a:r>
            <a:endParaRPr sz="2400"/>
          </a:p>
          <a:p>
            <a:pPr indent="-381000" lvl="1" marL="914400" marR="0" rtl="0" algn="l">
              <a:lnSpc>
                <a:spcPct val="100000"/>
              </a:lnSpc>
              <a:spcBef>
                <a:spcPts val="0"/>
              </a:spcBef>
              <a:spcAft>
                <a:spcPts val="0"/>
              </a:spcAft>
              <a:buSzPts val="2400"/>
              <a:buChar char="❏"/>
            </a:pPr>
            <a:r>
              <a:rPr lang="en" sz="2400"/>
              <a:t>Just &lt;script src= “&lt;filename&gt;”&gt;&lt;/script&gt; enough</a:t>
            </a:r>
            <a:endParaRPr sz="2400"/>
          </a:p>
          <a:p>
            <a:pPr indent="-381000" lvl="0" marL="457200" marR="0" rtl="0" algn="l">
              <a:lnSpc>
                <a:spcPct val="100000"/>
              </a:lnSpc>
              <a:spcBef>
                <a:spcPts val="0"/>
              </a:spcBef>
              <a:spcAft>
                <a:spcPts val="0"/>
              </a:spcAft>
              <a:buSzPts val="2400"/>
              <a:buChar char="❏"/>
            </a:pPr>
            <a:r>
              <a:rPr lang="en" sz="2400"/>
              <a:t>&lt;link&gt; (no need for “type = ‘text/css’”)</a:t>
            </a:r>
            <a:endParaRPr sz="2400"/>
          </a:p>
          <a:p>
            <a:pPr indent="-381000" lvl="1" marL="914400" marR="0" rtl="0" algn="l">
              <a:lnSpc>
                <a:spcPct val="100000"/>
              </a:lnSpc>
              <a:spcBef>
                <a:spcPts val="0"/>
              </a:spcBef>
              <a:spcAft>
                <a:spcPts val="0"/>
              </a:spcAft>
              <a:buSzPts val="2400"/>
              <a:buChar char="❏"/>
            </a:pPr>
            <a:r>
              <a:rPr lang="en" sz="2400"/>
              <a:t>Just &lt;link rel = “stylesheet” href = “style.css”&gt;</a:t>
            </a:r>
            <a:endParaRPr sz="2400"/>
          </a:p>
        </p:txBody>
      </p:sp>
      <p:sp>
        <p:nvSpPr>
          <p:cNvPr id="266" name="Google Shape;266;g62affbbf11_0_5"/>
          <p:cNvSpPr txBox="1"/>
          <p:nvPr>
            <p:ph type="title"/>
          </p:nvPr>
        </p:nvSpPr>
        <p:spPr>
          <a:xfrm>
            <a:off x="296425" y="87825"/>
            <a:ext cx="41889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3000"/>
              <a:buFont typeface="Calibri"/>
              <a:buNone/>
            </a:pPr>
            <a:r>
              <a:rPr b="1" lang="en" sz="2800"/>
              <a:t>HTML5</a:t>
            </a:r>
            <a:endParaRPr b="1" sz="2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g62affbbf11_0_10"/>
          <p:cNvSpPr txBox="1"/>
          <p:nvPr>
            <p:ph idx="1" type="body"/>
          </p:nvPr>
        </p:nvSpPr>
        <p:spPr>
          <a:xfrm>
            <a:off x="296425" y="517875"/>
            <a:ext cx="8387100" cy="4276200"/>
          </a:xfrm>
          <a:prstGeom prst="rect">
            <a:avLst/>
          </a:prstGeom>
          <a:noFill/>
          <a:ln>
            <a:noFill/>
          </a:ln>
        </p:spPr>
        <p:txBody>
          <a:bodyPr anchorCtr="0" anchor="t" bIns="91425" lIns="228600" spcFirstLastPara="1" rIns="91425" wrap="square" tIns="91425">
            <a:noAutofit/>
          </a:bodyPr>
          <a:lstStyle/>
          <a:p>
            <a:pPr indent="-381000" lvl="0" marL="457200" marR="0" rtl="0" algn="l">
              <a:lnSpc>
                <a:spcPct val="100000"/>
              </a:lnSpc>
              <a:spcBef>
                <a:spcPts val="0"/>
              </a:spcBef>
              <a:spcAft>
                <a:spcPts val="0"/>
              </a:spcAft>
              <a:buClr>
                <a:schemeClr val="dk1"/>
              </a:buClr>
              <a:buSzPts val="2400"/>
              <a:buFont typeface="Arial"/>
              <a:buChar char="❏"/>
            </a:pPr>
            <a:r>
              <a:rPr lang="en" sz="2400"/>
              <a:t>Document:</a:t>
            </a:r>
            <a:endParaRPr sz="2400"/>
          </a:p>
          <a:p>
            <a:pPr indent="-381000" lvl="1" marL="914400" marR="0" rtl="0" algn="l">
              <a:lnSpc>
                <a:spcPct val="100000"/>
              </a:lnSpc>
              <a:spcBef>
                <a:spcPts val="0"/>
              </a:spcBef>
              <a:spcAft>
                <a:spcPts val="0"/>
              </a:spcAft>
              <a:buSzPts val="2400"/>
              <a:buChar char="❏"/>
            </a:pPr>
            <a:r>
              <a:rPr lang="en" sz="2400"/>
              <a:t>Section - general section</a:t>
            </a:r>
            <a:endParaRPr sz="2400"/>
          </a:p>
          <a:p>
            <a:pPr indent="-381000" lvl="1" marL="914400" marR="0" rtl="0" algn="l">
              <a:lnSpc>
                <a:spcPct val="100000"/>
              </a:lnSpc>
              <a:spcBef>
                <a:spcPts val="0"/>
              </a:spcBef>
              <a:spcAft>
                <a:spcPts val="0"/>
              </a:spcAft>
              <a:buSzPts val="2400"/>
              <a:buChar char="❏"/>
            </a:pPr>
            <a:r>
              <a:rPr lang="en" sz="2400"/>
              <a:t>Article - portion of a section</a:t>
            </a:r>
            <a:endParaRPr sz="2400"/>
          </a:p>
          <a:p>
            <a:pPr indent="-381000" lvl="1" marL="914400" marR="0" rtl="0" algn="l">
              <a:lnSpc>
                <a:spcPct val="100000"/>
              </a:lnSpc>
              <a:spcBef>
                <a:spcPts val="0"/>
              </a:spcBef>
              <a:spcAft>
                <a:spcPts val="0"/>
              </a:spcAft>
              <a:buSzPts val="2400"/>
              <a:buChar char="❏"/>
            </a:pPr>
            <a:r>
              <a:rPr lang="en" sz="2400"/>
              <a:t>Aside - part of the content positioned either side</a:t>
            </a:r>
            <a:endParaRPr sz="2400"/>
          </a:p>
          <a:p>
            <a:pPr indent="-381000" lvl="1" marL="914400" marR="0" rtl="0" algn="l">
              <a:lnSpc>
                <a:spcPct val="100000"/>
              </a:lnSpc>
              <a:spcBef>
                <a:spcPts val="0"/>
              </a:spcBef>
              <a:spcAft>
                <a:spcPts val="0"/>
              </a:spcAft>
              <a:buSzPts val="2400"/>
              <a:buChar char="❏"/>
            </a:pPr>
            <a:r>
              <a:rPr lang="en" sz="2400"/>
              <a:t>Header - header of the section</a:t>
            </a:r>
            <a:endParaRPr sz="2400"/>
          </a:p>
          <a:p>
            <a:pPr indent="-381000" lvl="1" marL="914400" marR="0" rtl="0" algn="l">
              <a:lnSpc>
                <a:spcPct val="100000"/>
              </a:lnSpc>
              <a:spcBef>
                <a:spcPts val="0"/>
              </a:spcBef>
              <a:spcAft>
                <a:spcPts val="0"/>
              </a:spcAft>
              <a:buSzPts val="2400"/>
              <a:buChar char="❏"/>
            </a:pPr>
            <a:r>
              <a:rPr lang="en" sz="2400"/>
              <a:t>Footer - footer of the section</a:t>
            </a:r>
            <a:endParaRPr sz="2400"/>
          </a:p>
          <a:p>
            <a:pPr indent="-381000" lvl="1" marL="914400" marR="0" rtl="0" algn="l">
              <a:lnSpc>
                <a:spcPct val="100000"/>
              </a:lnSpc>
              <a:spcBef>
                <a:spcPts val="0"/>
              </a:spcBef>
              <a:spcAft>
                <a:spcPts val="0"/>
              </a:spcAft>
              <a:buSzPts val="2400"/>
              <a:buChar char="❏"/>
            </a:pPr>
            <a:r>
              <a:rPr lang="en" sz="2400"/>
              <a:t>Nav - navigation of the section</a:t>
            </a:r>
            <a:endParaRPr sz="2400"/>
          </a:p>
          <a:p>
            <a:pPr indent="-381000" lvl="1" marL="914400" marR="0" rtl="0" algn="l">
              <a:lnSpc>
                <a:spcPct val="100000"/>
              </a:lnSpc>
              <a:spcBef>
                <a:spcPts val="0"/>
              </a:spcBef>
              <a:spcAft>
                <a:spcPts val="0"/>
              </a:spcAft>
              <a:buSzPts val="2400"/>
              <a:buChar char="❏"/>
            </a:pPr>
            <a:r>
              <a:rPr lang="en" sz="2400"/>
              <a:t>Dialog - modal window which can be opened</a:t>
            </a:r>
            <a:endParaRPr sz="2400"/>
          </a:p>
          <a:p>
            <a:pPr indent="-381000" lvl="1" marL="914400" marR="0" rtl="0" algn="l">
              <a:lnSpc>
                <a:spcPct val="100000"/>
              </a:lnSpc>
              <a:spcBef>
                <a:spcPts val="0"/>
              </a:spcBef>
              <a:spcAft>
                <a:spcPts val="0"/>
              </a:spcAft>
              <a:buSzPts val="2400"/>
              <a:buChar char="❏"/>
            </a:pPr>
            <a:r>
              <a:rPr lang="en" sz="2400"/>
              <a:t>Figure - embed content, image or video along with caption</a:t>
            </a:r>
            <a:endParaRPr sz="2400"/>
          </a:p>
        </p:txBody>
      </p:sp>
      <p:sp>
        <p:nvSpPr>
          <p:cNvPr id="272" name="Google Shape;272;g62affbbf11_0_10"/>
          <p:cNvSpPr txBox="1"/>
          <p:nvPr>
            <p:ph type="title"/>
          </p:nvPr>
        </p:nvSpPr>
        <p:spPr>
          <a:xfrm>
            <a:off x="296425" y="87825"/>
            <a:ext cx="41889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3000"/>
              <a:buFont typeface="Calibri"/>
              <a:buNone/>
            </a:pPr>
            <a:r>
              <a:rPr b="1" lang="en" sz="2800"/>
              <a:t>HTML5</a:t>
            </a:r>
            <a:endParaRPr b="1" sz="2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g62affbbf11_0_15"/>
          <p:cNvSpPr txBox="1"/>
          <p:nvPr>
            <p:ph idx="1" type="body"/>
          </p:nvPr>
        </p:nvSpPr>
        <p:spPr>
          <a:xfrm>
            <a:off x="296425" y="517875"/>
            <a:ext cx="8387100" cy="4276200"/>
          </a:xfrm>
          <a:prstGeom prst="rect">
            <a:avLst/>
          </a:prstGeom>
          <a:noFill/>
          <a:ln>
            <a:noFill/>
          </a:ln>
        </p:spPr>
        <p:txBody>
          <a:bodyPr anchorCtr="0" anchor="t" bIns="91425" lIns="228600" spcFirstLastPara="1" rIns="91425" wrap="square" tIns="91425">
            <a:noAutofit/>
          </a:bodyPr>
          <a:lstStyle/>
          <a:p>
            <a:pPr indent="0" lvl="0" marL="0" marR="0" rtl="0" algn="l">
              <a:lnSpc>
                <a:spcPct val="100000"/>
              </a:lnSpc>
              <a:spcBef>
                <a:spcPts val="0"/>
              </a:spcBef>
              <a:spcAft>
                <a:spcPts val="0"/>
              </a:spcAft>
              <a:buNone/>
            </a:pPr>
            <a:r>
              <a:rPr lang="en" sz="1800"/>
              <a:t>&lt;!DOCTYPE HTML&gt;</a:t>
            </a:r>
            <a:endParaRPr sz="1800"/>
          </a:p>
          <a:p>
            <a:pPr indent="0" lvl="0" marL="0" marR="0" rtl="0" algn="l">
              <a:lnSpc>
                <a:spcPct val="100000"/>
              </a:lnSpc>
              <a:spcBef>
                <a:spcPts val="0"/>
              </a:spcBef>
              <a:spcAft>
                <a:spcPts val="0"/>
              </a:spcAft>
              <a:buNone/>
            </a:pPr>
            <a:r>
              <a:rPr lang="en" sz="1800"/>
              <a:t>&lt;html&gt;</a:t>
            </a:r>
            <a:endParaRPr sz="1800"/>
          </a:p>
          <a:p>
            <a:pPr indent="0" lvl="0" marL="0" marR="0" rtl="0" algn="l">
              <a:lnSpc>
                <a:spcPct val="100000"/>
              </a:lnSpc>
              <a:spcBef>
                <a:spcPts val="0"/>
              </a:spcBef>
              <a:spcAft>
                <a:spcPts val="0"/>
              </a:spcAft>
              <a:buNone/>
            </a:pPr>
            <a:r>
              <a:rPr lang="en" sz="1800"/>
              <a:t>&lt;head&gt;</a:t>
            </a:r>
            <a:endParaRPr sz="1800"/>
          </a:p>
          <a:p>
            <a:pPr indent="0" lvl="0" marL="0" marR="0" rtl="0" algn="l">
              <a:lnSpc>
                <a:spcPct val="100000"/>
              </a:lnSpc>
              <a:spcBef>
                <a:spcPts val="0"/>
              </a:spcBef>
              <a:spcAft>
                <a:spcPts val="0"/>
              </a:spcAft>
              <a:buNone/>
            </a:pPr>
            <a:r>
              <a:rPr lang="en" sz="1800"/>
              <a:t>	&lt;title&gt;This of the Page&lt;/title&gt;</a:t>
            </a:r>
            <a:endParaRPr sz="1800"/>
          </a:p>
          <a:p>
            <a:pPr indent="0" lvl="0" marL="0" marR="0" rtl="0" algn="l">
              <a:lnSpc>
                <a:spcPct val="100000"/>
              </a:lnSpc>
              <a:spcBef>
                <a:spcPts val="0"/>
              </a:spcBef>
              <a:spcAft>
                <a:spcPts val="0"/>
              </a:spcAft>
              <a:buNone/>
            </a:pPr>
            <a:r>
              <a:rPr lang="en" sz="1800"/>
              <a:t>&lt;/head&gt;</a:t>
            </a:r>
            <a:endParaRPr sz="1800"/>
          </a:p>
          <a:p>
            <a:pPr indent="0" lvl="0" marL="0" marR="0" rtl="0" algn="l">
              <a:lnSpc>
                <a:spcPct val="100000"/>
              </a:lnSpc>
              <a:spcBef>
                <a:spcPts val="0"/>
              </a:spcBef>
              <a:spcAft>
                <a:spcPts val="0"/>
              </a:spcAft>
              <a:buNone/>
            </a:pPr>
            <a:r>
              <a:rPr lang="en" sz="1800"/>
              <a:t>&lt;body&gt;</a:t>
            </a:r>
            <a:endParaRPr sz="1800"/>
          </a:p>
          <a:p>
            <a:pPr indent="0" lvl="0" marL="0" marR="0" rtl="0" algn="l">
              <a:lnSpc>
                <a:spcPct val="100000"/>
              </a:lnSpc>
              <a:spcBef>
                <a:spcPts val="0"/>
              </a:spcBef>
              <a:spcAft>
                <a:spcPts val="0"/>
              </a:spcAft>
              <a:buNone/>
            </a:pPr>
            <a:r>
              <a:rPr lang="en" sz="1800"/>
              <a:t>&lt;header&gt;Header&lt;/header&gt;</a:t>
            </a:r>
            <a:endParaRPr sz="1800"/>
          </a:p>
          <a:p>
            <a:pPr indent="0" lvl="0" marL="0" marR="0" rtl="0" algn="l">
              <a:lnSpc>
                <a:spcPct val="100000"/>
              </a:lnSpc>
              <a:spcBef>
                <a:spcPts val="0"/>
              </a:spcBef>
              <a:spcAft>
                <a:spcPts val="0"/>
              </a:spcAft>
              <a:buNone/>
            </a:pPr>
            <a:r>
              <a:rPr lang="en" sz="1800"/>
              <a:t>&lt;nav&gt;Navigation&lt;/nav&gt;</a:t>
            </a:r>
            <a:endParaRPr sz="1800"/>
          </a:p>
          <a:p>
            <a:pPr indent="0" lvl="0" marL="0" marR="0" rtl="0" algn="l">
              <a:lnSpc>
                <a:spcPct val="100000"/>
              </a:lnSpc>
              <a:spcBef>
                <a:spcPts val="0"/>
              </a:spcBef>
              <a:spcAft>
                <a:spcPts val="0"/>
              </a:spcAft>
              <a:buNone/>
            </a:pPr>
            <a:r>
              <a:rPr lang="en" sz="1800"/>
              <a:t>&lt;article&gt;</a:t>
            </a:r>
            <a:endParaRPr sz="1800"/>
          </a:p>
          <a:p>
            <a:pPr indent="0" lvl="0" marL="0" marR="0" rtl="0" algn="l">
              <a:lnSpc>
                <a:spcPct val="100000"/>
              </a:lnSpc>
              <a:spcBef>
                <a:spcPts val="0"/>
              </a:spcBef>
              <a:spcAft>
                <a:spcPts val="0"/>
              </a:spcAft>
              <a:buNone/>
            </a:pPr>
            <a:r>
              <a:rPr lang="en" sz="1800"/>
              <a:t>	&lt;section&gt;Section&lt;/section&gt;</a:t>
            </a:r>
            <a:endParaRPr sz="1800"/>
          </a:p>
          <a:p>
            <a:pPr indent="0" lvl="0" marL="0" marR="0" rtl="0" algn="l">
              <a:lnSpc>
                <a:spcPct val="100000"/>
              </a:lnSpc>
              <a:spcBef>
                <a:spcPts val="0"/>
              </a:spcBef>
              <a:spcAft>
                <a:spcPts val="0"/>
              </a:spcAft>
              <a:buNone/>
            </a:pPr>
            <a:r>
              <a:rPr lang="en" sz="1800"/>
              <a:t>&lt;/article&gt;</a:t>
            </a:r>
            <a:endParaRPr sz="1800"/>
          </a:p>
          <a:p>
            <a:pPr indent="0" lvl="0" marL="0" marR="0" rtl="0" algn="l">
              <a:lnSpc>
                <a:spcPct val="100000"/>
              </a:lnSpc>
              <a:spcBef>
                <a:spcPts val="0"/>
              </a:spcBef>
              <a:spcAft>
                <a:spcPts val="0"/>
              </a:spcAft>
              <a:buNone/>
            </a:pPr>
            <a:r>
              <a:rPr lang="en" sz="1800"/>
              <a:t>&lt;aside&gt;Aside&lt;/aside&gt;</a:t>
            </a:r>
            <a:endParaRPr sz="1800"/>
          </a:p>
          <a:p>
            <a:pPr indent="0" lvl="0" marL="0" marR="0" rtl="0" algn="l">
              <a:lnSpc>
                <a:spcPct val="100000"/>
              </a:lnSpc>
              <a:spcBef>
                <a:spcPts val="0"/>
              </a:spcBef>
              <a:spcAft>
                <a:spcPts val="0"/>
              </a:spcAft>
              <a:buNone/>
            </a:pPr>
            <a:r>
              <a:rPr lang="en" sz="1800"/>
              <a:t>&lt;footer&gt;Footer&lt;/footer&gt;</a:t>
            </a:r>
            <a:endParaRPr sz="1800"/>
          </a:p>
          <a:p>
            <a:pPr indent="0" lvl="0" marL="0" marR="0" rtl="0" algn="l">
              <a:lnSpc>
                <a:spcPct val="100000"/>
              </a:lnSpc>
              <a:spcBef>
                <a:spcPts val="0"/>
              </a:spcBef>
              <a:spcAft>
                <a:spcPts val="0"/>
              </a:spcAft>
              <a:buNone/>
            </a:pPr>
            <a:r>
              <a:rPr lang="en" sz="1800"/>
              <a:t>&lt;/body&gt;</a:t>
            </a:r>
            <a:endParaRPr sz="1800"/>
          </a:p>
          <a:p>
            <a:pPr indent="0" lvl="0" marL="0" marR="0" rtl="0" algn="l">
              <a:lnSpc>
                <a:spcPct val="100000"/>
              </a:lnSpc>
              <a:spcBef>
                <a:spcPts val="0"/>
              </a:spcBef>
              <a:spcAft>
                <a:spcPts val="0"/>
              </a:spcAft>
              <a:buNone/>
            </a:pPr>
            <a:r>
              <a:rPr lang="en" sz="1800"/>
              <a:t>&lt;/html&gt;</a:t>
            </a:r>
            <a:endParaRPr sz="1800"/>
          </a:p>
        </p:txBody>
      </p:sp>
      <p:sp>
        <p:nvSpPr>
          <p:cNvPr id="278" name="Google Shape;278;g62affbbf11_0_15"/>
          <p:cNvSpPr txBox="1"/>
          <p:nvPr>
            <p:ph type="title"/>
          </p:nvPr>
        </p:nvSpPr>
        <p:spPr>
          <a:xfrm>
            <a:off x="296425" y="87825"/>
            <a:ext cx="41889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3000"/>
              <a:buFont typeface="Calibri"/>
              <a:buNone/>
            </a:pPr>
            <a:r>
              <a:rPr b="1" lang="en" sz="2800"/>
              <a:t>HTML5</a:t>
            </a:r>
            <a:endParaRPr b="1" sz="2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g62affbbf11_0_20"/>
          <p:cNvSpPr txBox="1"/>
          <p:nvPr>
            <p:ph idx="1" type="body"/>
          </p:nvPr>
        </p:nvSpPr>
        <p:spPr>
          <a:xfrm>
            <a:off x="296425" y="517875"/>
            <a:ext cx="8387100" cy="4276200"/>
          </a:xfrm>
          <a:prstGeom prst="rect">
            <a:avLst/>
          </a:prstGeom>
          <a:noFill/>
          <a:ln>
            <a:noFill/>
          </a:ln>
        </p:spPr>
        <p:txBody>
          <a:bodyPr anchorCtr="0" anchor="t" bIns="91425" lIns="228600" spcFirstLastPara="1" rIns="91425" wrap="square" tIns="91425">
            <a:noAutofit/>
          </a:bodyPr>
          <a:lstStyle/>
          <a:p>
            <a:pPr indent="-381000" lvl="0" marL="457200" marR="0" rtl="0" algn="l">
              <a:lnSpc>
                <a:spcPct val="100000"/>
              </a:lnSpc>
              <a:spcBef>
                <a:spcPts val="0"/>
              </a:spcBef>
              <a:spcAft>
                <a:spcPts val="0"/>
              </a:spcAft>
              <a:buClr>
                <a:schemeClr val="dk1"/>
              </a:buClr>
              <a:buSzPts val="2400"/>
              <a:buFont typeface="Arial"/>
              <a:buChar char="❏"/>
            </a:pPr>
            <a:r>
              <a:rPr lang="en" sz="2400"/>
              <a:t>Custom Attributes:</a:t>
            </a:r>
            <a:endParaRPr sz="2400"/>
          </a:p>
          <a:p>
            <a:pPr indent="-381000" lvl="1" marL="914400" marR="0" rtl="0" algn="l">
              <a:lnSpc>
                <a:spcPct val="100000"/>
              </a:lnSpc>
              <a:spcBef>
                <a:spcPts val="0"/>
              </a:spcBef>
              <a:spcAft>
                <a:spcPts val="0"/>
              </a:spcAft>
              <a:buSzPts val="2400"/>
              <a:buChar char="❏"/>
            </a:pPr>
            <a:r>
              <a:rPr lang="en" sz="2400"/>
              <a:t>&lt;div class= “testDiv” data-subject= “MongoDB”&gt;&lt;/div&gt;</a:t>
            </a:r>
            <a:endParaRPr sz="2400"/>
          </a:p>
          <a:p>
            <a:pPr indent="-381000" lvl="0" marL="457200" marR="0" rtl="0" algn="l">
              <a:lnSpc>
                <a:spcPct val="100000"/>
              </a:lnSpc>
              <a:spcBef>
                <a:spcPts val="0"/>
              </a:spcBef>
              <a:spcAft>
                <a:spcPts val="0"/>
              </a:spcAft>
              <a:buSzPts val="2400"/>
              <a:buChar char="❏"/>
            </a:pPr>
            <a:r>
              <a:rPr lang="en" sz="2400"/>
              <a:t>Forms 2.0</a:t>
            </a:r>
            <a:endParaRPr sz="2400"/>
          </a:p>
          <a:p>
            <a:pPr indent="-381000" lvl="1" marL="914400" marR="0" rtl="0" algn="l">
              <a:lnSpc>
                <a:spcPct val="100000"/>
              </a:lnSpc>
              <a:spcBef>
                <a:spcPts val="0"/>
              </a:spcBef>
              <a:spcAft>
                <a:spcPts val="0"/>
              </a:spcAft>
              <a:buSzPts val="2400"/>
              <a:buChar char="❏"/>
            </a:pPr>
            <a:r>
              <a:rPr lang="en" sz="2400"/>
              <a:t>&lt;input&gt; - type - </a:t>
            </a:r>
            <a:r>
              <a:rPr lang="en" sz="2400"/>
              <a:t>datetime, datetime-local, date, month, week, time, number, range, email, url</a:t>
            </a:r>
            <a:endParaRPr sz="2400"/>
          </a:p>
          <a:p>
            <a:pPr indent="-381000" lvl="1" marL="914400" marR="0" rtl="0" algn="l">
              <a:lnSpc>
                <a:spcPct val="100000"/>
              </a:lnSpc>
              <a:spcBef>
                <a:spcPts val="0"/>
              </a:spcBef>
              <a:spcAft>
                <a:spcPts val="0"/>
              </a:spcAft>
              <a:buSzPts val="2400"/>
              <a:buChar char="❏"/>
            </a:pPr>
            <a:r>
              <a:rPr lang="en" sz="2400"/>
              <a:t>&lt;input&gt; - placeholder, required</a:t>
            </a:r>
            <a:endParaRPr sz="2400"/>
          </a:p>
        </p:txBody>
      </p:sp>
      <p:sp>
        <p:nvSpPr>
          <p:cNvPr id="284" name="Google Shape;284;g62affbbf11_0_20"/>
          <p:cNvSpPr txBox="1"/>
          <p:nvPr>
            <p:ph type="title"/>
          </p:nvPr>
        </p:nvSpPr>
        <p:spPr>
          <a:xfrm>
            <a:off x="296425" y="87825"/>
            <a:ext cx="41889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3000"/>
              <a:buFont typeface="Calibri"/>
              <a:buNone/>
            </a:pPr>
            <a:r>
              <a:rPr b="1" lang="en" sz="2800"/>
              <a:t>HTML5</a:t>
            </a:r>
            <a:endParaRPr b="1" sz="2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g63500dd0bc_0_2"/>
          <p:cNvSpPr txBox="1"/>
          <p:nvPr>
            <p:ph idx="1" type="body"/>
          </p:nvPr>
        </p:nvSpPr>
        <p:spPr>
          <a:xfrm>
            <a:off x="296425" y="517875"/>
            <a:ext cx="8387100" cy="4276200"/>
          </a:xfrm>
          <a:prstGeom prst="rect">
            <a:avLst/>
          </a:prstGeom>
          <a:noFill/>
          <a:ln>
            <a:noFill/>
          </a:ln>
        </p:spPr>
        <p:txBody>
          <a:bodyPr anchorCtr="0" anchor="t" bIns="91425" lIns="228600" spcFirstLastPara="1" rIns="91425" wrap="square" tIns="91425">
            <a:noAutofit/>
          </a:bodyPr>
          <a:lstStyle/>
          <a:p>
            <a:pPr indent="0" lvl="0" marL="0" marR="0" rtl="0" algn="l">
              <a:lnSpc>
                <a:spcPct val="100000"/>
              </a:lnSpc>
              <a:spcBef>
                <a:spcPts val="0"/>
              </a:spcBef>
              <a:spcAft>
                <a:spcPts val="0"/>
              </a:spcAft>
              <a:buNone/>
            </a:pPr>
            <a:r>
              <a:rPr lang="en" sz="2400"/>
              <a:t>HTML5 Tags list: </a:t>
            </a:r>
            <a:r>
              <a:rPr lang="en" sz="2400" u="sng">
                <a:solidFill>
                  <a:schemeClr val="hlink"/>
                </a:solidFill>
                <a:hlinkClick r:id="rId3"/>
              </a:rPr>
              <a:t>http://www.srinanoo.com/technical-training/html/</a:t>
            </a:r>
            <a:endParaRPr sz="2400"/>
          </a:p>
        </p:txBody>
      </p:sp>
      <p:sp>
        <p:nvSpPr>
          <p:cNvPr id="290" name="Google Shape;290;g63500dd0bc_0_2"/>
          <p:cNvSpPr txBox="1"/>
          <p:nvPr>
            <p:ph type="title"/>
          </p:nvPr>
        </p:nvSpPr>
        <p:spPr>
          <a:xfrm>
            <a:off x="296425" y="87825"/>
            <a:ext cx="41889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3000"/>
              <a:buFont typeface="Calibri"/>
              <a:buNone/>
            </a:pPr>
            <a:r>
              <a:rPr b="1" lang="en" sz="2800"/>
              <a:t>HTML5</a:t>
            </a:r>
            <a:endParaRPr b="1" sz="2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g755006e3a1_0_0"/>
          <p:cNvSpPr txBox="1"/>
          <p:nvPr/>
        </p:nvSpPr>
        <p:spPr>
          <a:xfrm>
            <a:off x="3770100" y="3572825"/>
            <a:ext cx="16038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chemeClr val="dk1"/>
                </a:solidFill>
                <a:latin typeface="Calibri"/>
                <a:ea typeface="Calibri"/>
                <a:cs typeface="Calibri"/>
                <a:sym typeface="Calibri"/>
              </a:rPr>
              <a:t>Thank You!</a:t>
            </a:r>
            <a:endParaRPr b="0" i="0" sz="2400" u="none" cap="none" strike="noStrike">
              <a:solidFill>
                <a:schemeClr val="dk1"/>
              </a:solidFill>
              <a:latin typeface="Calibri"/>
              <a:ea typeface="Calibri"/>
              <a:cs typeface="Calibri"/>
              <a:sym typeface="Calibri"/>
            </a:endParaRPr>
          </a:p>
        </p:txBody>
      </p:sp>
      <p:pic>
        <p:nvPicPr>
          <p:cNvPr id="296" name="Google Shape;296;g755006e3a1_0_0"/>
          <p:cNvPicPr preferRelativeResize="0"/>
          <p:nvPr/>
        </p:nvPicPr>
        <p:blipFill>
          <a:blip r:embed="rId3">
            <a:alphaModFix/>
          </a:blip>
          <a:stretch>
            <a:fillRect/>
          </a:stretch>
        </p:blipFill>
        <p:spPr>
          <a:xfrm>
            <a:off x="3626325" y="1161075"/>
            <a:ext cx="1891350" cy="23167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g7d2217902a_0_0"/>
          <p:cNvSpPr txBox="1"/>
          <p:nvPr>
            <p:ph idx="1" type="body"/>
          </p:nvPr>
        </p:nvSpPr>
        <p:spPr>
          <a:xfrm>
            <a:off x="296425" y="517875"/>
            <a:ext cx="8387100" cy="4276200"/>
          </a:xfrm>
          <a:prstGeom prst="rect">
            <a:avLst/>
          </a:prstGeom>
          <a:noFill/>
          <a:ln>
            <a:noFill/>
          </a:ln>
        </p:spPr>
        <p:txBody>
          <a:bodyPr anchorCtr="0" anchor="t" bIns="91425" lIns="228600" spcFirstLastPara="1" rIns="91425" wrap="square" tIns="91425">
            <a:noAutofit/>
          </a:bodyPr>
          <a:lstStyle/>
          <a:p>
            <a:pPr indent="0" lvl="0" marL="0" marR="0" rtl="0" algn="l">
              <a:lnSpc>
                <a:spcPct val="100000"/>
              </a:lnSpc>
              <a:spcBef>
                <a:spcPts val="0"/>
              </a:spcBef>
              <a:spcAft>
                <a:spcPts val="0"/>
              </a:spcAft>
              <a:buNone/>
            </a:pPr>
            <a:r>
              <a:rPr lang="en" sz="2400"/>
              <a:t>HTML5 Tags list: </a:t>
            </a:r>
            <a:r>
              <a:rPr lang="en" sz="2400" u="sng">
                <a:solidFill>
                  <a:schemeClr val="hlink"/>
                </a:solidFill>
                <a:hlinkClick r:id="rId3"/>
              </a:rPr>
              <a:t>https://www.tutorialspoint.com/html5/html5_tags.htm</a:t>
            </a:r>
            <a:endParaRPr sz="2400"/>
          </a:p>
          <a:p>
            <a:pPr indent="0" lvl="0" marL="0" marR="0" rtl="0" algn="l">
              <a:lnSpc>
                <a:spcPct val="100000"/>
              </a:lnSpc>
              <a:spcBef>
                <a:spcPts val="0"/>
              </a:spcBef>
              <a:spcAft>
                <a:spcPts val="0"/>
              </a:spcAft>
              <a:buNone/>
            </a:pPr>
            <a:r>
              <a:rPr lang="en" sz="2400"/>
              <a:t>HTML5 Deprecated Tags List: </a:t>
            </a:r>
            <a:r>
              <a:rPr lang="en" sz="2400" u="sng">
                <a:solidFill>
                  <a:schemeClr val="hlink"/>
                </a:solidFill>
                <a:hlinkClick r:id="rId4"/>
              </a:rPr>
              <a:t>https://www.tutorialspoint.com/html5/html5_deprecated_tags.htm</a:t>
            </a:r>
            <a:endParaRPr sz="2400"/>
          </a:p>
          <a:p>
            <a:pPr indent="0" lvl="0" marL="0" marR="0" rtl="0" algn="l">
              <a:lnSpc>
                <a:spcPct val="100000"/>
              </a:lnSpc>
              <a:spcBef>
                <a:spcPts val="0"/>
              </a:spcBef>
              <a:spcAft>
                <a:spcPts val="0"/>
              </a:spcAft>
              <a:buNone/>
            </a:pPr>
            <a:r>
              <a:rPr lang="en" sz="2400"/>
              <a:t>HTML5 New Tags List: </a:t>
            </a:r>
            <a:r>
              <a:rPr lang="en" sz="2400" u="sng">
                <a:solidFill>
                  <a:schemeClr val="hlink"/>
                </a:solidFill>
                <a:hlinkClick r:id="rId5"/>
              </a:rPr>
              <a:t>https://www.tutorialspoint.com/html5/html5_new_tags.htm</a:t>
            </a:r>
            <a:endParaRPr sz="2400"/>
          </a:p>
          <a:p>
            <a:pPr indent="0" lvl="0" marL="0" marR="0" rtl="0" algn="l">
              <a:lnSpc>
                <a:spcPct val="100000"/>
              </a:lnSpc>
              <a:spcBef>
                <a:spcPts val="0"/>
              </a:spcBef>
              <a:spcAft>
                <a:spcPts val="0"/>
              </a:spcAft>
              <a:buNone/>
            </a:pPr>
            <a:r>
              <a:rPr lang="en" sz="2400"/>
              <a:t>HTML5 Attributes: </a:t>
            </a:r>
            <a:r>
              <a:rPr lang="en" sz="2400" u="sng">
                <a:solidFill>
                  <a:schemeClr val="hlink"/>
                </a:solidFill>
                <a:hlinkClick r:id="rId6"/>
              </a:rPr>
              <a:t>https://www.tutorialspoint.com/html5/html5_attributes.htm</a:t>
            </a:r>
            <a:endParaRPr sz="2400"/>
          </a:p>
          <a:p>
            <a:pPr indent="0" lvl="0" marL="0" marR="0" rtl="0" algn="l">
              <a:lnSpc>
                <a:spcPct val="100000"/>
              </a:lnSpc>
              <a:spcBef>
                <a:spcPts val="0"/>
              </a:spcBef>
              <a:spcAft>
                <a:spcPts val="0"/>
              </a:spcAft>
              <a:buNone/>
            </a:pPr>
            <a:r>
              <a:rPr lang="en" sz="2400"/>
              <a:t>HTML5 Events: </a:t>
            </a:r>
            <a:r>
              <a:rPr lang="en" sz="2400" u="sng">
                <a:solidFill>
                  <a:schemeClr val="hlink"/>
                </a:solidFill>
                <a:hlinkClick r:id="rId7"/>
              </a:rPr>
              <a:t>https://www.tutorialspoint.com/html5/html5_events.htm</a:t>
            </a:r>
            <a:endParaRPr sz="2400"/>
          </a:p>
          <a:p>
            <a:pPr indent="0" lvl="0" marL="0" marR="0" rtl="0" algn="l">
              <a:lnSpc>
                <a:spcPct val="100000"/>
              </a:lnSpc>
              <a:spcBef>
                <a:spcPts val="0"/>
              </a:spcBef>
              <a:spcAft>
                <a:spcPts val="0"/>
              </a:spcAft>
              <a:buNone/>
            </a:pPr>
            <a:r>
              <a:t/>
            </a:r>
            <a:endParaRPr sz="2400"/>
          </a:p>
        </p:txBody>
      </p:sp>
      <p:sp>
        <p:nvSpPr>
          <p:cNvPr id="302" name="Google Shape;302;g7d2217902a_0_0"/>
          <p:cNvSpPr txBox="1"/>
          <p:nvPr>
            <p:ph type="title"/>
          </p:nvPr>
        </p:nvSpPr>
        <p:spPr>
          <a:xfrm>
            <a:off x="296425" y="87825"/>
            <a:ext cx="41889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3000"/>
              <a:buFont typeface="Calibri"/>
              <a:buNone/>
            </a:pPr>
            <a:r>
              <a:rPr b="1" lang="en" sz="2800"/>
              <a:t>HTML5</a:t>
            </a:r>
            <a:endParaRPr b="1"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g7c4ec8113c_0_0"/>
          <p:cNvSpPr txBox="1"/>
          <p:nvPr>
            <p:ph idx="1" type="body"/>
          </p:nvPr>
        </p:nvSpPr>
        <p:spPr>
          <a:xfrm>
            <a:off x="400400" y="792350"/>
            <a:ext cx="8283000" cy="400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400"/>
              <a:t>&lt;html&gt;</a:t>
            </a:r>
            <a:endParaRPr sz="2400"/>
          </a:p>
          <a:p>
            <a:pPr indent="457200" lvl="0" marL="0" marR="0" rtl="0" algn="l">
              <a:lnSpc>
                <a:spcPct val="100000"/>
              </a:lnSpc>
              <a:spcBef>
                <a:spcPts val="0"/>
              </a:spcBef>
              <a:spcAft>
                <a:spcPts val="0"/>
              </a:spcAft>
              <a:buNone/>
            </a:pPr>
            <a:r>
              <a:rPr lang="en" sz="2400"/>
              <a:t>&lt;head&gt;</a:t>
            </a:r>
            <a:endParaRPr sz="2400"/>
          </a:p>
          <a:p>
            <a:pPr indent="457200" lvl="0" marL="0" marR="0" rtl="0" algn="l">
              <a:lnSpc>
                <a:spcPct val="100000"/>
              </a:lnSpc>
              <a:spcBef>
                <a:spcPts val="0"/>
              </a:spcBef>
              <a:spcAft>
                <a:spcPts val="0"/>
              </a:spcAft>
              <a:buNone/>
            </a:pPr>
            <a:r>
              <a:rPr lang="en" sz="2400"/>
              <a:t>	Document Header</a:t>
            </a:r>
            <a:endParaRPr sz="2400"/>
          </a:p>
          <a:p>
            <a:pPr indent="0" lvl="0" marL="0" marR="0" rtl="0" algn="l">
              <a:lnSpc>
                <a:spcPct val="100000"/>
              </a:lnSpc>
              <a:spcBef>
                <a:spcPts val="0"/>
              </a:spcBef>
              <a:spcAft>
                <a:spcPts val="0"/>
              </a:spcAft>
              <a:buNone/>
            </a:pPr>
            <a:r>
              <a:rPr lang="en" sz="2400"/>
              <a:t>   	&lt;/head&gt;</a:t>
            </a:r>
            <a:endParaRPr sz="2400"/>
          </a:p>
          <a:p>
            <a:pPr indent="0" lvl="0" marL="0" marR="0" rtl="0" algn="l">
              <a:lnSpc>
                <a:spcPct val="100000"/>
              </a:lnSpc>
              <a:spcBef>
                <a:spcPts val="0"/>
              </a:spcBef>
              <a:spcAft>
                <a:spcPts val="0"/>
              </a:spcAft>
              <a:buNone/>
            </a:pPr>
            <a:r>
              <a:t/>
            </a:r>
            <a:endParaRPr sz="2400"/>
          </a:p>
          <a:p>
            <a:pPr indent="0" lvl="0" marL="0" marR="0" rtl="0" algn="l">
              <a:lnSpc>
                <a:spcPct val="100000"/>
              </a:lnSpc>
              <a:spcBef>
                <a:spcPts val="0"/>
              </a:spcBef>
              <a:spcAft>
                <a:spcPts val="0"/>
              </a:spcAft>
              <a:buNone/>
            </a:pPr>
            <a:r>
              <a:rPr lang="en" sz="2400"/>
              <a:t>   	&lt;body&gt;</a:t>
            </a:r>
            <a:endParaRPr sz="2400"/>
          </a:p>
          <a:p>
            <a:pPr indent="0" lvl="0" marL="0" marR="0" rtl="0" algn="l">
              <a:lnSpc>
                <a:spcPct val="100000"/>
              </a:lnSpc>
              <a:spcBef>
                <a:spcPts val="0"/>
              </a:spcBef>
              <a:spcAft>
                <a:spcPts val="0"/>
              </a:spcAft>
              <a:buNone/>
            </a:pPr>
            <a:r>
              <a:rPr lang="en" sz="2400"/>
              <a:t>      		Document Body</a:t>
            </a:r>
            <a:endParaRPr sz="2400"/>
          </a:p>
          <a:p>
            <a:pPr indent="0" lvl="0" marL="0" marR="0" rtl="0" algn="l">
              <a:lnSpc>
                <a:spcPct val="100000"/>
              </a:lnSpc>
              <a:spcBef>
                <a:spcPts val="0"/>
              </a:spcBef>
              <a:spcAft>
                <a:spcPts val="0"/>
              </a:spcAft>
              <a:buNone/>
            </a:pPr>
            <a:r>
              <a:rPr lang="en" sz="2400"/>
              <a:t>   	&lt;/body&gt;</a:t>
            </a:r>
            <a:endParaRPr sz="2400"/>
          </a:p>
          <a:p>
            <a:pPr indent="0" lvl="0" marL="0" marR="0" rtl="0" algn="l">
              <a:lnSpc>
                <a:spcPct val="100000"/>
              </a:lnSpc>
              <a:spcBef>
                <a:spcPts val="0"/>
              </a:spcBef>
              <a:spcAft>
                <a:spcPts val="0"/>
              </a:spcAft>
              <a:buNone/>
            </a:pPr>
            <a:r>
              <a:rPr lang="en" sz="2400"/>
              <a:t>&lt;/html&gt;</a:t>
            </a:r>
            <a:endParaRPr sz="2400"/>
          </a:p>
        </p:txBody>
      </p:sp>
      <p:sp>
        <p:nvSpPr>
          <p:cNvPr id="106" name="Google Shape;106;g7c4ec8113c_0_0"/>
          <p:cNvSpPr txBox="1"/>
          <p:nvPr>
            <p:ph type="title"/>
          </p:nvPr>
        </p:nvSpPr>
        <p:spPr>
          <a:xfrm>
            <a:off x="296425" y="240225"/>
            <a:ext cx="41889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3000"/>
              <a:buFont typeface="Calibri"/>
              <a:buNone/>
            </a:pPr>
            <a:r>
              <a:rPr b="1" lang="en" sz="2800"/>
              <a:t>HTML Structure</a:t>
            </a:r>
            <a:endParaRPr b="1" sz="2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4"/>
          <p:cNvSpPr txBox="1"/>
          <p:nvPr>
            <p:ph type="title"/>
          </p:nvPr>
        </p:nvSpPr>
        <p:spPr>
          <a:xfrm>
            <a:off x="296425" y="316425"/>
            <a:ext cx="33027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3000"/>
              <a:buFont typeface="Calibri"/>
              <a:buNone/>
            </a:pPr>
            <a:r>
              <a:rPr b="1" lang="en" sz="2800"/>
              <a:t>DOCTYPE</a:t>
            </a:r>
            <a:endParaRPr b="1" sz="2800"/>
          </a:p>
        </p:txBody>
      </p:sp>
      <p:sp>
        <p:nvSpPr>
          <p:cNvPr id="112" name="Google Shape;112;p4"/>
          <p:cNvSpPr txBox="1"/>
          <p:nvPr>
            <p:ph idx="1" type="body"/>
          </p:nvPr>
        </p:nvSpPr>
        <p:spPr>
          <a:xfrm>
            <a:off x="296425" y="805775"/>
            <a:ext cx="8422500" cy="3915900"/>
          </a:xfrm>
          <a:prstGeom prst="rect">
            <a:avLst/>
          </a:prstGeom>
          <a:noFill/>
          <a:ln>
            <a:noFill/>
          </a:ln>
        </p:spPr>
        <p:txBody>
          <a:bodyPr anchorCtr="0" anchor="t" bIns="91425" lIns="91425" spcFirstLastPara="1" rIns="91425" wrap="square" tIns="91425">
            <a:noAutofit/>
          </a:bodyPr>
          <a:lstStyle/>
          <a:p>
            <a:pPr indent="-266700" lvl="0" marL="457200" rtl="0" algn="l">
              <a:lnSpc>
                <a:spcPct val="100000"/>
              </a:lnSpc>
              <a:spcBef>
                <a:spcPts val="0"/>
              </a:spcBef>
              <a:spcAft>
                <a:spcPts val="0"/>
              </a:spcAft>
              <a:buClr>
                <a:schemeClr val="dk1"/>
              </a:buClr>
              <a:buSzPts val="2400"/>
              <a:buFont typeface="Calibri"/>
              <a:buChar char="❏"/>
            </a:pPr>
            <a:r>
              <a:rPr lang="en" sz="2400"/>
              <a:t>HTML5</a:t>
            </a:r>
            <a:endParaRPr sz="2400"/>
          </a:p>
          <a:p>
            <a:pPr indent="-381000" lvl="1" marL="914400" rtl="0" algn="l">
              <a:lnSpc>
                <a:spcPct val="100000"/>
              </a:lnSpc>
              <a:spcBef>
                <a:spcPts val="0"/>
              </a:spcBef>
              <a:spcAft>
                <a:spcPts val="0"/>
              </a:spcAft>
              <a:buClr>
                <a:schemeClr val="dk1"/>
              </a:buClr>
              <a:buSzPts val="2400"/>
              <a:buFont typeface="Calibri"/>
              <a:buChar char="❏"/>
            </a:pPr>
            <a:r>
              <a:rPr lang="en" sz="1800"/>
              <a:t>&lt;!DOCTYPE html&gt;</a:t>
            </a:r>
            <a:endParaRPr sz="1800"/>
          </a:p>
          <a:p>
            <a:pPr indent="-266700" lvl="0" marL="457200" rtl="0" algn="l">
              <a:lnSpc>
                <a:spcPct val="100000"/>
              </a:lnSpc>
              <a:spcBef>
                <a:spcPts val="0"/>
              </a:spcBef>
              <a:spcAft>
                <a:spcPts val="0"/>
              </a:spcAft>
              <a:buClr>
                <a:schemeClr val="dk1"/>
              </a:buClr>
              <a:buSzPts val="2400"/>
              <a:buFont typeface="Calibri"/>
              <a:buChar char="❏"/>
            </a:pPr>
            <a:r>
              <a:rPr lang="en" sz="2400"/>
              <a:t>HTML 4.01 Strict</a:t>
            </a:r>
            <a:endParaRPr sz="2400"/>
          </a:p>
          <a:p>
            <a:pPr indent="-381000" lvl="1" marL="914400" rtl="0" algn="l">
              <a:lnSpc>
                <a:spcPct val="100000"/>
              </a:lnSpc>
              <a:spcBef>
                <a:spcPts val="0"/>
              </a:spcBef>
              <a:spcAft>
                <a:spcPts val="0"/>
              </a:spcAft>
              <a:buClr>
                <a:schemeClr val="dk1"/>
              </a:buClr>
              <a:buSzPts val="2400"/>
              <a:buFont typeface="Calibri"/>
              <a:buChar char="❏"/>
            </a:pPr>
            <a:r>
              <a:rPr lang="en" sz="1800"/>
              <a:t>&lt;!DOCTYPE HTML PUBLIC "-//W3C//DTD HTML 4.01//EN" "http://www.w3.org/TR/html4/strict.dtd"&gt;</a:t>
            </a:r>
            <a:endParaRPr sz="1800"/>
          </a:p>
          <a:p>
            <a:pPr indent="-381000" lvl="1" marL="914400" rtl="0" algn="l">
              <a:lnSpc>
                <a:spcPct val="100000"/>
              </a:lnSpc>
              <a:spcBef>
                <a:spcPts val="0"/>
              </a:spcBef>
              <a:spcAft>
                <a:spcPts val="0"/>
              </a:spcAft>
              <a:buSzPts val="2400"/>
              <a:buChar char="❏"/>
            </a:pPr>
            <a:r>
              <a:rPr lang="en" sz="1800"/>
              <a:t>HTML elements and attributes, NOT deprecated elements (like font). Framesets are not allowed.</a:t>
            </a:r>
            <a:endParaRPr sz="1800"/>
          </a:p>
          <a:p>
            <a:pPr indent="-266700" lvl="0" marL="457200" rtl="0" algn="l">
              <a:lnSpc>
                <a:spcPct val="100000"/>
              </a:lnSpc>
              <a:spcBef>
                <a:spcPts val="0"/>
              </a:spcBef>
              <a:spcAft>
                <a:spcPts val="0"/>
              </a:spcAft>
              <a:buSzPts val="2400"/>
              <a:buChar char="❏"/>
            </a:pPr>
            <a:r>
              <a:rPr lang="en" sz="2400"/>
              <a:t>HTML 4.01 Transitional</a:t>
            </a:r>
            <a:endParaRPr sz="2400"/>
          </a:p>
          <a:p>
            <a:pPr indent="-381000" lvl="1" marL="914400" rtl="0" algn="l">
              <a:lnSpc>
                <a:spcPct val="100000"/>
              </a:lnSpc>
              <a:spcBef>
                <a:spcPts val="0"/>
              </a:spcBef>
              <a:spcAft>
                <a:spcPts val="0"/>
              </a:spcAft>
              <a:buSzPts val="2400"/>
              <a:buChar char="❏"/>
            </a:pPr>
            <a:r>
              <a:rPr lang="en" sz="1800"/>
              <a:t>&lt;!DOCTYPE HTML PUBLIC "-//W3C//DTD HTML 4.01 Transitional//EN" http://www.w3.org/TR/html4/loose.dtd"&gt;</a:t>
            </a:r>
            <a:endParaRPr sz="1800"/>
          </a:p>
          <a:p>
            <a:pPr indent="-381000" lvl="1" marL="914400" rtl="0" algn="l">
              <a:lnSpc>
                <a:spcPct val="100000"/>
              </a:lnSpc>
              <a:spcBef>
                <a:spcPts val="0"/>
              </a:spcBef>
              <a:spcAft>
                <a:spcPts val="0"/>
              </a:spcAft>
              <a:buSzPts val="2400"/>
              <a:buChar char="❏"/>
            </a:pPr>
            <a:r>
              <a:rPr lang="en" sz="1800"/>
              <a:t>HTML elements and attributes, INCLUDING deprecated elements (like font). Framesets are not allowed.</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g610cad0a22_0_11"/>
          <p:cNvSpPr txBox="1"/>
          <p:nvPr>
            <p:ph idx="1" type="body"/>
          </p:nvPr>
        </p:nvSpPr>
        <p:spPr>
          <a:xfrm>
            <a:off x="308000" y="301500"/>
            <a:ext cx="8485200" cy="4420200"/>
          </a:xfrm>
          <a:prstGeom prst="rect">
            <a:avLst/>
          </a:prstGeom>
          <a:noFill/>
          <a:ln>
            <a:noFill/>
          </a:ln>
        </p:spPr>
        <p:txBody>
          <a:bodyPr anchorCtr="0" anchor="t" bIns="91425" lIns="91425" spcFirstLastPara="1" rIns="91425" wrap="square" tIns="91425">
            <a:noAutofit/>
          </a:bodyPr>
          <a:lstStyle/>
          <a:p>
            <a:pPr indent="-266700" lvl="0" marL="457200" rtl="0" algn="l">
              <a:lnSpc>
                <a:spcPct val="100000"/>
              </a:lnSpc>
              <a:spcBef>
                <a:spcPts val="0"/>
              </a:spcBef>
              <a:spcAft>
                <a:spcPts val="0"/>
              </a:spcAft>
              <a:buClr>
                <a:schemeClr val="dk1"/>
              </a:buClr>
              <a:buSzPts val="2400"/>
              <a:buFont typeface="Calibri"/>
              <a:buChar char="❏"/>
            </a:pPr>
            <a:r>
              <a:rPr lang="en" sz="2400"/>
              <a:t>HTML 4.01 Frameset</a:t>
            </a:r>
            <a:endParaRPr sz="2400"/>
          </a:p>
          <a:p>
            <a:pPr indent="-381000" lvl="1" marL="914400" rtl="0" algn="l">
              <a:lnSpc>
                <a:spcPct val="100000"/>
              </a:lnSpc>
              <a:spcBef>
                <a:spcPts val="0"/>
              </a:spcBef>
              <a:spcAft>
                <a:spcPts val="0"/>
              </a:spcAft>
              <a:buClr>
                <a:schemeClr val="dk1"/>
              </a:buClr>
              <a:buSzPts val="2400"/>
              <a:buFont typeface="Calibri"/>
              <a:buChar char="❏"/>
            </a:pPr>
            <a:r>
              <a:rPr lang="en" sz="1800"/>
              <a:t>&lt;!DOCTYPE HTML PUBLIC "-//W3C//DTD HTML 4.01 Frameset//EN" "http://www.w3.org/TR/html4/frameset.dtd"&gt;</a:t>
            </a:r>
            <a:endParaRPr sz="1800"/>
          </a:p>
          <a:p>
            <a:pPr indent="-381000" lvl="1" marL="914400" rtl="0" algn="l">
              <a:lnSpc>
                <a:spcPct val="100000"/>
              </a:lnSpc>
              <a:spcBef>
                <a:spcPts val="0"/>
              </a:spcBef>
              <a:spcAft>
                <a:spcPts val="0"/>
              </a:spcAft>
              <a:buSzPts val="2400"/>
              <a:buChar char="❏"/>
            </a:pPr>
            <a:r>
              <a:rPr lang="en" sz="1800"/>
              <a:t>Similar to HTML 4.01 Transitional, but allows the use of frameset content.</a:t>
            </a:r>
            <a:endParaRPr sz="1800"/>
          </a:p>
          <a:p>
            <a:pPr indent="-266700" lvl="0" marL="457200" rtl="0" algn="l">
              <a:lnSpc>
                <a:spcPct val="100000"/>
              </a:lnSpc>
              <a:spcBef>
                <a:spcPts val="0"/>
              </a:spcBef>
              <a:spcAft>
                <a:spcPts val="0"/>
              </a:spcAft>
              <a:buClr>
                <a:schemeClr val="dk1"/>
              </a:buClr>
              <a:buSzPts val="2400"/>
              <a:buFont typeface="Calibri"/>
              <a:buChar char="❏"/>
            </a:pPr>
            <a:r>
              <a:rPr lang="en" sz="2400"/>
              <a:t>XHTML 1.0 Strict</a:t>
            </a:r>
            <a:endParaRPr sz="2400"/>
          </a:p>
          <a:p>
            <a:pPr indent="-381000" lvl="1" marL="914400" rtl="0" algn="l">
              <a:lnSpc>
                <a:spcPct val="100000"/>
              </a:lnSpc>
              <a:spcBef>
                <a:spcPts val="0"/>
              </a:spcBef>
              <a:spcAft>
                <a:spcPts val="0"/>
              </a:spcAft>
              <a:buClr>
                <a:schemeClr val="dk1"/>
              </a:buClr>
              <a:buSzPts val="2400"/>
              <a:buFont typeface="Calibri"/>
              <a:buChar char="❏"/>
            </a:pPr>
            <a:r>
              <a:rPr lang="en" sz="1800"/>
              <a:t>&lt;!DOCTYPE html PUBLIC "-//W3C//DTD XHTML 1.0 Strict//EN" "http://www.w3.org/TR/xhtml1/DTD/xhtml1-strict.dtd"&gt;</a:t>
            </a:r>
            <a:endParaRPr sz="1800"/>
          </a:p>
          <a:p>
            <a:pPr indent="-381000" lvl="1" marL="914400" rtl="0" algn="l">
              <a:lnSpc>
                <a:spcPct val="100000"/>
              </a:lnSpc>
              <a:spcBef>
                <a:spcPts val="0"/>
              </a:spcBef>
              <a:spcAft>
                <a:spcPts val="0"/>
              </a:spcAft>
              <a:buSzPts val="2400"/>
              <a:buChar char="❏"/>
            </a:pPr>
            <a:r>
              <a:rPr lang="en" sz="1800"/>
              <a:t>HTML elements and attributes, NOT deprecated elements (like font). Framesets are not allowed. Markup must be well-formed XML.</a:t>
            </a:r>
            <a:endParaRPr sz="1800"/>
          </a:p>
          <a:p>
            <a:pPr indent="-266700" lvl="0" marL="457200" rtl="0" algn="l">
              <a:lnSpc>
                <a:spcPct val="100000"/>
              </a:lnSpc>
              <a:spcBef>
                <a:spcPts val="0"/>
              </a:spcBef>
              <a:spcAft>
                <a:spcPts val="0"/>
              </a:spcAft>
              <a:buSzPts val="2400"/>
              <a:buChar char="❏"/>
            </a:pPr>
            <a:r>
              <a:rPr lang="en" sz="2400"/>
              <a:t>XHTML 1.0 Transitional</a:t>
            </a:r>
            <a:endParaRPr sz="2400"/>
          </a:p>
          <a:p>
            <a:pPr indent="-381000" lvl="1" marL="914400" rtl="0" algn="l">
              <a:lnSpc>
                <a:spcPct val="100000"/>
              </a:lnSpc>
              <a:spcBef>
                <a:spcPts val="0"/>
              </a:spcBef>
              <a:spcAft>
                <a:spcPts val="0"/>
              </a:spcAft>
              <a:buSzPts val="2400"/>
              <a:buChar char="❏"/>
            </a:pPr>
            <a:r>
              <a:rPr lang="en" sz="1800"/>
              <a:t>&lt;!DOCTYPE html PUBLIC "-//W3C//DTD XHTML 1.0 Transitional//EN" "http://www.w3.org/TR/xhtml1/DTD/xhtml1-transitional.dtd"&gt;</a:t>
            </a:r>
            <a:endParaRPr sz="1800"/>
          </a:p>
          <a:p>
            <a:pPr indent="-381000" lvl="1" marL="914400" rtl="0" algn="l">
              <a:lnSpc>
                <a:spcPct val="100000"/>
              </a:lnSpc>
              <a:spcBef>
                <a:spcPts val="0"/>
              </a:spcBef>
              <a:spcAft>
                <a:spcPts val="0"/>
              </a:spcAft>
              <a:buSzPts val="2400"/>
              <a:buChar char="❏"/>
            </a:pPr>
            <a:r>
              <a:rPr lang="en" sz="1800"/>
              <a:t>HTML elements and attributes, INCLUDING deprecated elements (like font). Framesets are not allowed. Markup must be well-formed XML.</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g610cad0a22_0_25"/>
          <p:cNvSpPr txBox="1"/>
          <p:nvPr>
            <p:ph idx="1" type="body"/>
          </p:nvPr>
        </p:nvSpPr>
        <p:spPr>
          <a:xfrm>
            <a:off x="292600" y="301500"/>
            <a:ext cx="8500500" cy="4420200"/>
          </a:xfrm>
          <a:prstGeom prst="rect">
            <a:avLst/>
          </a:prstGeom>
          <a:noFill/>
          <a:ln>
            <a:noFill/>
          </a:ln>
        </p:spPr>
        <p:txBody>
          <a:bodyPr anchorCtr="0" anchor="t" bIns="91425" lIns="91425" spcFirstLastPara="1" rIns="91425" wrap="square" tIns="91425">
            <a:noAutofit/>
          </a:bodyPr>
          <a:lstStyle/>
          <a:p>
            <a:pPr indent="-266700" lvl="0" marL="457200" rtl="0" algn="l">
              <a:lnSpc>
                <a:spcPct val="100000"/>
              </a:lnSpc>
              <a:spcBef>
                <a:spcPts val="0"/>
              </a:spcBef>
              <a:spcAft>
                <a:spcPts val="0"/>
              </a:spcAft>
              <a:buClr>
                <a:schemeClr val="dk1"/>
              </a:buClr>
              <a:buSzPts val="2400"/>
              <a:buFont typeface="Calibri"/>
              <a:buChar char="❏"/>
            </a:pPr>
            <a:r>
              <a:rPr lang="en" sz="2400"/>
              <a:t>XHTML 1.0 Frameset</a:t>
            </a:r>
            <a:endParaRPr sz="2400"/>
          </a:p>
          <a:p>
            <a:pPr indent="-381000" lvl="1" marL="914400" rtl="0" algn="l">
              <a:lnSpc>
                <a:spcPct val="100000"/>
              </a:lnSpc>
              <a:spcBef>
                <a:spcPts val="0"/>
              </a:spcBef>
              <a:spcAft>
                <a:spcPts val="0"/>
              </a:spcAft>
              <a:buClr>
                <a:schemeClr val="dk1"/>
              </a:buClr>
              <a:buSzPts val="2400"/>
              <a:buFont typeface="Calibri"/>
              <a:buChar char="❏"/>
            </a:pPr>
            <a:r>
              <a:rPr lang="en" sz="1800"/>
              <a:t>&lt;!DOCTYPE html PUBLIC "-//W3C//DTD XHTML 1.0 Frameset//EN" "http://www.w3.org/TR/xhtml1/DTD/xhtml1-frameset.dtd"&gt;</a:t>
            </a:r>
            <a:endParaRPr sz="1800"/>
          </a:p>
          <a:p>
            <a:pPr indent="-381000" lvl="1" marL="914400" rtl="0" algn="l">
              <a:lnSpc>
                <a:spcPct val="100000"/>
              </a:lnSpc>
              <a:spcBef>
                <a:spcPts val="0"/>
              </a:spcBef>
              <a:spcAft>
                <a:spcPts val="0"/>
              </a:spcAft>
              <a:buSzPts val="2400"/>
              <a:buChar char="❏"/>
            </a:pPr>
            <a:r>
              <a:rPr lang="en" sz="1800"/>
              <a:t>Similar to XHTML 1.0 Transitional, but allows the use of frameset content.</a:t>
            </a:r>
            <a:endParaRPr sz="1800"/>
          </a:p>
          <a:p>
            <a:pPr indent="-266700" lvl="0" marL="457200" rtl="0" algn="l">
              <a:lnSpc>
                <a:spcPct val="100000"/>
              </a:lnSpc>
              <a:spcBef>
                <a:spcPts val="0"/>
              </a:spcBef>
              <a:spcAft>
                <a:spcPts val="0"/>
              </a:spcAft>
              <a:buClr>
                <a:schemeClr val="dk1"/>
              </a:buClr>
              <a:buSzPts val="2400"/>
              <a:buFont typeface="Calibri"/>
              <a:buChar char="❏"/>
            </a:pPr>
            <a:r>
              <a:rPr lang="en" sz="2400"/>
              <a:t>XHTML 1.1</a:t>
            </a:r>
            <a:endParaRPr sz="2400"/>
          </a:p>
          <a:p>
            <a:pPr indent="-381000" lvl="1" marL="914400" rtl="0" algn="l">
              <a:lnSpc>
                <a:spcPct val="100000"/>
              </a:lnSpc>
              <a:spcBef>
                <a:spcPts val="0"/>
              </a:spcBef>
              <a:spcAft>
                <a:spcPts val="0"/>
              </a:spcAft>
              <a:buClr>
                <a:schemeClr val="dk1"/>
              </a:buClr>
              <a:buSzPts val="2400"/>
              <a:buFont typeface="Calibri"/>
              <a:buChar char="❏"/>
            </a:pPr>
            <a:r>
              <a:rPr lang="en" sz="1800"/>
              <a:t>&lt;!DOCTYPE html PUBLIC "-//W3C//DTD XHTML 1.1//EN" "http://www.w3.org/TR/xhtml11/DTD/xhtml11.dtd"&gt;</a:t>
            </a:r>
            <a:endParaRPr sz="1800"/>
          </a:p>
          <a:p>
            <a:pPr indent="-381000" lvl="1" marL="914400" rtl="0" algn="l">
              <a:lnSpc>
                <a:spcPct val="100000"/>
              </a:lnSpc>
              <a:spcBef>
                <a:spcPts val="0"/>
              </a:spcBef>
              <a:spcAft>
                <a:spcPts val="0"/>
              </a:spcAft>
              <a:buSzPts val="2400"/>
              <a:buChar char="❏"/>
            </a:pPr>
            <a:r>
              <a:rPr lang="en" sz="1800"/>
              <a:t>Similar to XHTML 1.0 Strict, but allows you to add modules (for example to provide Ruby support for East-Asian languages).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g5f49d05579_0_13"/>
          <p:cNvSpPr txBox="1"/>
          <p:nvPr>
            <p:ph idx="1" type="body"/>
          </p:nvPr>
        </p:nvSpPr>
        <p:spPr>
          <a:xfrm>
            <a:off x="296425" y="924225"/>
            <a:ext cx="8387100" cy="3870000"/>
          </a:xfrm>
          <a:prstGeom prst="rect">
            <a:avLst/>
          </a:prstGeom>
          <a:noFill/>
          <a:ln>
            <a:noFill/>
          </a:ln>
        </p:spPr>
        <p:txBody>
          <a:bodyPr anchorCtr="0" anchor="t" bIns="91425" lIns="228600" spcFirstLastPara="1" rIns="91425" wrap="square" tIns="91425">
            <a:noAutofit/>
          </a:bodyPr>
          <a:lstStyle/>
          <a:p>
            <a:pPr indent="-323850" lvl="0" marL="400050" rtl="0" algn="l">
              <a:lnSpc>
                <a:spcPct val="100000"/>
              </a:lnSpc>
              <a:spcBef>
                <a:spcPts val="0"/>
              </a:spcBef>
              <a:spcAft>
                <a:spcPts val="0"/>
              </a:spcAft>
              <a:buSzPts val="2400"/>
              <a:buChar char="❏"/>
            </a:pPr>
            <a:r>
              <a:rPr lang="en" sz="2400"/>
              <a:t>Heading - H1, H2, H3, H4, H5, H6</a:t>
            </a:r>
            <a:endParaRPr sz="2400"/>
          </a:p>
          <a:p>
            <a:pPr indent="-323850" lvl="0" marL="400050" rtl="0" algn="l">
              <a:lnSpc>
                <a:spcPct val="100000"/>
              </a:lnSpc>
              <a:spcBef>
                <a:spcPts val="0"/>
              </a:spcBef>
              <a:spcAft>
                <a:spcPts val="0"/>
              </a:spcAft>
              <a:buSzPts val="2400"/>
              <a:buChar char="❏"/>
            </a:pPr>
            <a:r>
              <a:rPr lang="en" sz="2400"/>
              <a:t>Paragraph - P</a:t>
            </a:r>
            <a:endParaRPr sz="2400"/>
          </a:p>
          <a:p>
            <a:pPr indent="-323850" lvl="0" marL="400050" rtl="0" algn="l">
              <a:lnSpc>
                <a:spcPct val="100000"/>
              </a:lnSpc>
              <a:spcBef>
                <a:spcPts val="0"/>
              </a:spcBef>
              <a:spcAft>
                <a:spcPts val="0"/>
              </a:spcAft>
              <a:buSzPts val="2400"/>
              <a:buChar char="❏"/>
            </a:pPr>
            <a:r>
              <a:rPr lang="en" sz="2400"/>
              <a:t>Line Break - BR</a:t>
            </a:r>
            <a:endParaRPr sz="2400"/>
          </a:p>
          <a:p>
            <a:pPr indent="-323850" lvl="0" marL="400050" rtl="0" algn="l">
              <a:lnSpc>
                <a:spcPct val="100000"/>
              </a:lnSpc>
              <a:spcBef>
                <a:spcPts val="0"/>
              </a:spcBef>
              <a:spcAft>
                <a:spcPts val="0"/>
              </a:spcAft>
              <a:buSzPts val="2400"/>
              <a:buChar char="❏"/>
            </a:pPr>
            <a:r>
              <a:rPr lang="en" sz="2400"/>
              <a:t>Horizontal Line - HR</a:t>
            </a:r>
            <a:endParaRPr sz="2400"/>
          </a:p>
          <a:p>
            <a:pPr indent="-323850" lvl="0" marL="400050" rtl="0" algn="l">
              <a:lnSpc>
                <a:spcPct val="100000"/>
              </a:lnSpc>
              <a:spcBef>
                <a:spcPts val="0"/>
              </a:spcBef>
              <a:spcAft>
                <a:spcPts val="0"/>
              </a:spcAft>
              <a:buSzPts val="2400"/>
              <a:buChar char="❏"/>
            </a:pPr>
            <a:r>
              <a:rPr lang="en" sz="2400"/>
              <a:t>Center - Center</a:t>
            </a:r>
            <a:endParaRPr sz="2400"/>
          </a:p>
          <a:p>
            <a:pPr indent="-323850" lvl="0" marL="400050" rtl="0" algn="l">
              <a:lnSpc>
                <a:spcPct val="100000"/>
              </a:lnSpc>
              <a:spcBef>
                <a:spcPts val="0"/>
              </a:spcBef>
              <a:spcAft>
                <a:spcPts val="0"/>
              </a:spcAft>
              <a:buSzPts val="2400"/>
              <a:buChar char="❏"/>
            </a:pPr>
            <a:r>
              <a:rPr lang="en" sz="2400"/>
              <a:t>Bold - B</a:t>
            </a:r>
            <a:endParaRPr sz="2400"/>
          </a:p>
          <a:p>
            <a:pPr indent="-323850" lvl="0" marL="400050" rtl="0" algn="l">
              <a:lnSpc>
                <a:spcPct val="100000"/>
              </a:lnSpc>
              <a:spcBef>
                <a:spcPts val="0"/>
              </a:spcBef>
              <a:spcAft>
                <a:spcPts val="0"/>
              </a:spcAft>
              <a:buSzPts val="2400"/>
              <a:buChar char="❏"/>
            </a:pPr>
            <a:r>
              <a:rPr lang="en" sz="2400"/>
              <a:t>Underline - U</a:t>
            </a:r>
            <a:endParaRPr sz="2400"/>
          </a:p>
          <a:p>
            <a:pPr indent="-323850" lvl="0" marL="400050" rtl="0" algn="l">
              <a:lnSpc>
                <a:spcPct val="100000"/>
              </a:lnSpc>
              <a:spcBef>
                <a:spcPts val="0"/>
              </a:spcBef>
              <a:spcAft>
                <a:spcPts val="0"/>
              </a:spcAft>
              <a:buSzPts val="2400"/>
              <a:buChar char="❏"/>
            </a:pPr>
            <a:r>
              <a:rPr lang="en" sz="2400"/>
              <a:t>Italics - I</a:t>
            </a:r>
            <a:endParaRPr sz="2400"/>
          </a:p>
          <a:p>
            <a:pPr indent="-323850" lvl="0" marL="400050" rtl="0" algn="l">
              <a:lnSpc>
                <a:spcPct val="100000"/>
              </a:lnSpc>
              <a:spcBef>
                <a:spcPts val="0"/>
              </a:spcBef>
              <a:spcAft>
                <a:spcPts val="0"/>
              </a:spcAft>
              <a:buSzPts val="2400"/>
              <a:buChar char="❏"/>
            </a:pPr>
            <a:r>
              <a:rPr lang="en" sz="2400"/>
              <a:t>Presentation - PRE</a:t>
            </a:r>
            <a:endParaRPr sz="2400"/>
          </a:p>
        </p:txBody>
      </p:sp>
      <p:sp>
        <p:nvSpPr>
          <p:cNvPr id="128" name="Google Shape;128;g5f49d05579_0_13"/>
          <p:cNvSpPr txBox="1"/>
          <p:nvPr>
            <p:ph type="title"/>
          </p:nvPr>
        </p:nvSpPr>
        <p:spPr>
          <a:xfrm>
            <a:off x="296425" y="316425"/>
            <a:ext cx="41889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3000"/>
              <a:buFont typeface="Calibri"/>
              <a:buNone/>
            </a:pPr>
            <a:r>
              <a:rPr b="1" lang="en" sz="2800"/>
              <a:t>Basic HTML Tags</a:t>
            </a:r>
            <a:endParaRPr b="1" sz="2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g610cad0a22_0_37"/>
          <p:cNvSpPr txBox="1"/>
          <p:nvPr>
            <p:ph idx="1" type="body"/>
          </p:nvPr>
        </p:nvSpPr>
        <p:spPr>
          <a:xfrm>
            <a:off x="296425" y="924225"/>
            <a:ext cx="8387100" cy="3870000"/>
          </a:xfrm>
          <a:prstGeom prst="rect">
            <a:avLst/>
          </a:prstGeom>
          <a:noFill/>
          <a:ln>
            <a:noFill/>
          </a:ln>
        </p:spPr>
        <p:txBody>
          <a:bodyPr anchorCtr="0" anchor="t" bIns="91425" lIns="228600" spcFirstLastPara="1" rIns="91425" wrap="square" tIns="91425">
            <a:noAutofit/>
          </a:bodyPr>
          <a:lstStyle/>
          <a:p>
            <a:pPr indent="-323850" lvl="0" marL="400050" rtl="0" algn="l">
              <a:lnSpc>
                <a:spcPct val="100000"/>
              </a:lnSpc>
              <a:spcBef>
                <a:spcPts val="0"/>
              </a:spcBef>
              <a:spcAft>
                <a:spcPts val="0"/>
              </a:spcAft>
              <a:buSzPts val="2400"/>
              <a:buChar char="❏"/>
            </a:pPr>
            <a:r>
              <a:rPr lang="en" sz="2400"/>
              <a:t>Name - a few of the HTML tags has basic support of attributes, which are its behaviour;</a:t>
            </a:r>
            <a:endParaRPr sz="2400"/>
          </a:p>
          <a:p>
            <a:pPr indent="-323850" lvl="0" marL="400050" rtl="0" algn="l">
              <a:lnSpc>
                <a:spcPct val="100000"/>
              </a:lnSpc>
              <a:spcBef>
                <a:spcPts val="0"/>
              </a:spcBef>
              <a:spcAft>
                <a:spcPts val="0"/>
              </a:spcAft>
              <a:buSzPts val="2400"/>
              <a:buChar char="❏"/>
            </a:pPr>
            <a:r>
              <a:rPr lang="en" sz="2400"/>
              <a:t>Value - each attributes will have a value to cause the behaviour;</a:t>
            </a:r>
            <a:endParaRPr sz="2400"/>
          </a:p>
          <a:p>
            <a:pPr indent="0" lvl="0" marL="0" rtl="0" algn="l">
              <a:lnSpc>
                <a:spcPct val="100000"/>
              </a:lnSpc>
              <a:spcBef>
                <a:spcPts val="0"/>
              </a:spcBef>
              <a:spcAft>
                <a:spcPts val="0"/>
              </a:spcAft>
              <a:buNone/>
            </a:pPr>
            <a:r>
              <a:rPr lang="en" sz="2400"/>
              <a:t>Eg:</a:t>
            </a:r>
            <a:endParaRPr sz="2400"/>
          </a:p>
          <a:p>
            <a:pPr indent="0" lvl="0" marL="0" rtl="0" algn="l">
              <a:lnSpc>
                <a:spcPct val="100000"/>
              </a:lnSpc>
              <a:spcBef>
                <a:spcPts val="0"/>
              </a:spcBef>
              <a:spcAft>
                <a:spcPts val="0"/>
              </a:spcAft>
              <a:buNone/>
            </a:pPr>
            <a:r>
              <a:rPr lang="en" sz="2400"/>
              <a:t>	&lt;p&gt; - has “align” attribute with values “left, center, right”</a:t>
            </a:r>
            <a:endParaRPr sz="2400"/>
          </a:p>
          <a:p>
            <a:pPr indent="0" lvl="0" marL="0" rtl="0" algn="l">
              <a:lnSpc>
                <a:spcPct val="100000"/>
              </a:lnSpc>
              <a:spcBef>
                <a:spcPts val="0"/>
              </a:spcBef>
              <a:spcAft>
                <a:spcPts val="0"/>
              </a:spcAft>
              <a:buNone/>
            </a:pPr>
            <a:r>
              <a:rPr lang="en" sz="2400"/>
              <a:t>	&lt;p align=“left”&gt;Left Aligned Text&lt;/p&gt;</a:t>
            </a:r>
            <a:endParaRPr sz="2400"/>
          </a:p>
          <a:p>
            <a:pPr indent="457200" lvl="0" marL="0" rtl="0" algn="l">
              <a:lnSpc>
                <a:spcPct val="100000"/>
              </a:lnSpc>
              <a:spcBef>
                <a:spcPts val="0"/>
              </a:spcBef>
              <a:spcAft>
                <a:spcPts val="0"/>
              </a:spcAft>
              <a:buNone/>
            </a:pPr>
            <a:r>
              <a:rPr lang="en" sz="2400"/>
              <a:t>&lt;p align=“center”&gt;Center Aligned Text&lt;/p&gt;</a:t>
            </a:r>
            <a:endParaRPr sz="2400"/>
          </a:p>
          <a:p>
            <a:pPr indent="457200" lvl="0" marL="0" rtl="0" algn="l">
              <a:lnSpc>
                <a:spcPct val="100000"/>
              </a:lnSpc>
              <a:spcBef>
                <a:spcPts val="0"/>
              </a:spcBef>
              <a:spcAft>
                <a:spcPts val="0"/>
              </a:spcAft>
              <a:buNone/>
            </a:pPr>
            <a:r>
              <a:rPr lang="en" sz="2400"/>
              <a:t>&lt;p align=“right”&gt;Right Aligned Text&lt;/p&gt;</a:t>
            </a:r>
            <a:endParaRPr sz="2400"/>
          </a:p>
        </p:txBody>
      </p:sp>
      <p:sp>
        <p:nvSpPr>
          <p:cNvPr id="134" name="Google Shape;134;g610cad0a22_0_37"/>
          <p:cNvSpPr txBox="1"/>
          <p:nvPr>
            <p:ph type="title"/>
          </p:nvPr>
        </p:nvSpPr>
        <p:spPr>
          <a:xfrm>
            <a:off x="296425" y="316425"/>
            <a:ext cx="41889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3000"/>
              <a:buFont typeface="Calibri"/>
              <a:buNone/>
            </a:pPr>
            <a:r>
              <a:rPr b="1" lang="en" sz="2800"/>
              <a:t>HTML Tags</a:t>
            </a:r>
            <a:endParaRPr b="1" sz="2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