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26"/>
    <p:restoredTop sz="94628"/>
  </p:normalViewPr>
  <p:slideViewPr>
    <p:cSldViewPr snapToGrid="0">
      <p:cViewPr varScale="1">
        <p:scale>
          <a:sx n="64" d="100"/>
          <a:sy n="64" d="100"/>
        </p:scale>
        <p:origin x="18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CD767-73D5-F042-B3EA-AF58B47AD591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6D48B-0BB8-EC4A-B9DC-B6C2AD66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1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6D48B-0BB8-EC4A-B9DC-B6C2AD663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6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6D48B-0BB8-EC4A-B9DC-B6C2AD663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6D48B-0BB8-EC4A-B9DC-B6C2AD663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0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577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17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7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0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8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F542-B91E-7642-83E7-F3238C2562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E5BB27-C082-8C44-B209-4ACF41D8F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1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eowmeowmeowmeowmeow/gtsrb-german-traffic-sig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798CB4-9C9A-9D3F-FF5F-BFD0379C6D72}"/>
              </a:ext>
            </a:extLst>
          </p:cNvPr>
          <p:cNvSpPr txBox="1"/>
          <p:nvPr/>
        </p:nvSpPr>
        <p:spPr>
          <a:xfrm>
            <a:off x="3629416" y="3136612"/>
            <a:ext cx="4807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Franklin Gothic Medium" panose="020B0603020102020204" pitchFamily="34" charset="0"/>
              </a:rPr>
              <a:t>PRASANNAKUMAR AVB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75E63-ECCF-06A3-ACBB-719916BD707D}"/>
              </a:ext>
            </a:extLst>
          </p:cNvPr>
          <p:cNvSpPr txBox="1"/>
          <p:nvPr/>
        </p:nvSpPr>
        <p:spPr>
          <a:xfrm>
            <a:off x="4316805" y="4125694"/>
            <a:ext cx="227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138866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1652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RESULTS: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487276" y="1066920"/>
            <a:ext cx="83714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Model Performance: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Achieved accuracy of 95.95% on the test dataset.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Confusion Matrix: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Visualization of the model's predictions, showcasing the accuracy of each traffic sign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dirty="0"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dirty="0"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u="none" strike="noStrike" dirty="0">
              <a:effectLst/>
              <a:latin typeface="Söhne"/>
            </a:endParaRP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85F6D-E6F3-D0F5-4DD5-B89A020B4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1" t="3449" b="4718"/>
          <a:stretch/>
        </p:blipFill>
        <p:spPr>
          <a:xfrm>
            <a:off x="3329113" y="2913579"/>
            <a:ext cx="4687752" cy="28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03BB3-16C7-C7AF-6137-E9848E4C5A80}"/>
              </a:ext>
            </a:extLst>
          </p:cNvPr>
          <p:cNvSpPr txBox="1"/>
          <p:nvPr/>
        </p:nvSpPr>
        <p:spPr>
          <a:xfrm>
            <a:off x="1285103" y="766119"/>
            <a:ext cx="2555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PROJECT TITLE: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04204-8682-E84B-92CF-C8EEFA1CE948}"/>
              </a:ext>
            </a:extLst>
          </p:cNvPr>
          <p:cNvSpPr txBox="1"/>
          <p:nvPr/>
        </p:nvSpPr>
        <p:spPr>
          <a:xfrm>
            <a:off x="1052472" y="2429245"/>
            <a:ext cx="10087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Traffic Sign Classification using Convolutional Neural Network</a:t>
            </a:r>
          </a:p>
          <a:p>
            <a:pPr algn="ctr"/>
            <a:r>
              <a:rPr lang="en-US" sz="2800" dirty="0"/>
              <a:t>(CNN Keras)</a:t>
            </a:r>
          </a:p>
        </p:txBody>
      </p:sp>
    </p:spTree>
    <p:extLst>
      <p:ext uri="{BB962C8B-B14F-4D97-AF65-F5344CB8AC3E}">
        <p14:creationId xmlns:p14="http://schemas.microsoft.com/office/powerpoint/2010/main" val="391196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0887D-EAB6-08EA-9667-536CC9938EDB}"/>
              </a:ext>
            </a:extLst>
          </p:cNvPr>
          <p:cNvSpPr txBox="1"/>
          <p:nvPr/>
        </p:nvSpPr>
        <p:spPr>
          <a:xfrm>
            <a:off x="815551" y="543700"/>
            <a:ext cx="1622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AGENDA: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4357C-9873-F45B-61C1-9AD6D47F16B1}"/>
              </a:ext>
            </a:extLst>
          </p:cNvPr>
          <p:cNvSpPr txBox="1"/>
          <p:nvPr/>
        </p:nvSpPr>
        <p:spPr>
          <a:xfrm>
            <a:off x="1487276" y="1720840"/>
            <a:ext cx="92174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Expected Outcome: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robust and accurate model capable of recognizing and classifying traffic signs in various conditions.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GTSRB - German Traffic Sign Recognition Benchmark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>
                <a:hlinkClick r:id="rId3"/>
              </a:rPr>
              <a:t>https://www.kaggle.com/datasets/meowmeowmeowmeowmeow/gtsrb-german-traffic-sign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Overview of the dataset: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43 classes of traffic signs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of more than 50,000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 into training and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9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3700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PROBLEM STATEMENT: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626831" y="1843950"/>
            <a:ext cx="92174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Traffic Sign Recognition Challenges: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Inaccurate detection and classification of traffic signs by autonomous vehicles.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Existing systems may not be robust enough to handle various environmental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Impact on Road Safety: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Incorrect interpretation of traffic signs can lead to accidents and traffic violations.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Need for a Reliable Solution: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A reliable and efficient system is required for accurate traffic sign detection and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8472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3370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PROJECT OVERVIEW: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626831" y="1843950"/>
            <a:ext cx="92174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Objective: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To develop a Convolutional Neural Network (CNN) model for accurate classification of traffic signs using the GTSRB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Methodology: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Data collection, pre-processing, model development, training, and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u="none" strike="noStrike" dirty="0">
                <a:effectLst/>
                <a:latin typeface="Söhne"/>
              </a:rPr>
              <a:t>  Expected Outcome:</a:t>
            </a:r>
            <a:endParaRPr lang="en-IN" sz="2000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effectLst/>
                <a:latin typeface="Söhne"/>
              </a:rPr>
              <a:t>A robust and accurate model capable of recognizing and classifying traffic signs in various conditions.</a:t>
            </a:r>
          </a:p>
        </p:txBody>
      </p:sp>
    </p:spTree>
    <p:extLst>
      <p:ext uri="{BB962C8B-B14F-4D97-AF65-F5344CB8AC3E}">
        <p14:creationId xmlns:p14="http://schemas.microsoft.com/office/powerpoint/2010/main" val="182339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453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WHO ARE THE END USERS?: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487276" y="2136338"/>
            <a:ext cx="92174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Autonomous Vehicle Manufacturers: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Incorporating the model for improved traffic sign recognition in autonomous driving systems.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Traffic Management Authorities: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Utilizing the model for enhanced traffic sign detection and management.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General Public: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Benefiting from improved road safety through accurate traffic sign recognition.</a:t>
            </a:r>
          </a:p>
        </p:txBody>
      </p:sp>
    </p:spTree>
    <p:extLst>
      <p:ext uri="{BB962C8B-B14F-4D97-AF65-F5344CB8AC3E}">
        <p14:creationId xmlns:p14="http://schemas.microsoft.com/office/powerpoint/2010/main" val="292417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6115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YOUR SOLUTION AND ITS END USERS: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487276" y="1997839"/>
            <a:ext cx="9217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Solution: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A CNN model trained on the GTSRB dataset for traffic sign classification.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End Users: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Autonomous vehicle manufacturers, traffic management authorities, and the general public.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Benefits: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Improved road safety, reduced traffic violations, and enhanced performance of autonomous driving systems.</a:t>
            </a:r>
          </a:p>
        </p:txBody>
      </p:sp>
    </p:spTree>
    <p:extLst>
      <p:ext uri="{BB962C8B-B14F-4D97-AF65-F5344CB8AC3E}">
        <p14:creationId xmlns:p14="http://schemas.microsoft.com/office/powerpoint/2010/main" val="353175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4828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THE WOW IN YOUR SOLUTION: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487276" y="1997839"/>
            <a:ext cx="9217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Accuracy and Robustness: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Achieving high accuracy in traffic sign classification under various environmental conditions.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Real-time Processing: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Capable of real-time traffic sign detection and classification.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Scalability: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The model can be scaled and adapted for use in various autonomous driving systems and traffic management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21206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1EB94-C37D-5F0E-A19F-FB1CEE6D800C}"/>
              </a:ext>
            </a:extLst>
          </p:cNvPr>
          <p:cNvSpPr txBox="1"/>
          <p:nvPr/>
        </p:nvSpPr>
        <p:spPr>
          <a:xfrm>
            <a:off x="815551" y="543700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 panose="020B0603020102020204" pitchFamily="34" charset="0"/>
              </a:rPr>
              <a:t>MODELLING: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DEE9B-E5BF-7407-83C5-503163F18566}"/>
              </a:ext>
            </a:extLst>
          </p:cNvPr>
          <p:cNvSpPr txBox="1"/>
          <p:nvPr/>
        </p:nvSpPr>
        <p:spPr>
          <a:xfrm>
            <a:off x="1487276" y="1720840"/>
            <a:ext cx="9217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Convolutional Neural Network (CNN) Architecture: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Multiple convolutional layers, max-pooling layers, dropout layers, and fully connected layers.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Training Parameters: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Loss function: Categorical Cross-Entropy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Optimizer: Adam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Number of epochs: 40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Batch size: 64</a:t>
            </a:r>
          </a:p>
          <a:p>
            <a:pPr lvl="1" algn="l"/>
            <a:endParaRPr lang="en-IN" b="0" i="0" u="none" strike="noStrike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effectLst/>
                <a:latin typeface="Söhne"/>
              </a:rPr>
              <a:t>  Performance Metrics:</a:t>
            </a:r>
            <a:endParaRPr lang="en-IN" b="0" i="0" u="none" strike="noStrike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Söhne"/>
              </a:rPr>
              <a:t>Accuracy, Loss, Training and validation curves.</a:t>
            </a:r>
          </a:p>
        </p:txBody>
      </p:sp>
    </p:spTree>
    <p:extLst>
      <p:ext uri="{BB962C8B-B14F-4D97-AF65-F5344CB8AC3E}">
        <p14:creationId xmlns:p14="http://schemas.microsoft.com/office/powerpoint/2010/main" val="2152697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{743F226A-E967-BD42-B497-91C91FF584EB}tf10001060</Template>
  <TotalTime>121</TotalTime>
  <Words>494</Words>
  <Application>Microsoft Macintosh PowerPoint</Application>
  <PresentationFormat>Widescreen</PresentationFormat>
  <Paragraphs>84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Medium</vt:lpstr>
      <vt:lpstr>Söhne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RAGUL T</dc:creator>
  <cp:lastModifiedBy>RAGUL T</cp:lastModifiedBy>
  <cp:revision>3</cp:revision>
  <dcterms:created xsi:type="dcterms:W3CDTF">2024-04-04T16:54:35Z</dcterms:created>
  <dcterms:modified xsi:type="dcterms:W3CDTF">2024-04-12T15:26:27Z</dcterms:modified>
</cp:coreProperties>
</file>