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pSp>
        <p:nvGrpSpPr>
          <p:cNvPr id="73" name="Google Shape;73;p1"/>
          <p:cNvGrpSpPr/>
          <p:nvPr/>
        </p:nvGrpSpPr>
        <p:grpSpPr>
          <a:xfrm>
            <a:off x="876299" y="990600"/>
            <a:ext cx="1743075" cy="1333500"/>
            <a:chOff x="742950" y="1104900"/>
            <a:chExt cx="1743075" cy="1333500"/>
          </a:xfrm>
        </p:grpSpPr>
        <p:sp>
          <p:nvSpPr>
            <p:cNvPr id="74" name="Google Shape;7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5" name="Google Shape;7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76" name="Google Shape;7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7" name="Google Shape;7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79" name="Google Shape;7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80" name="Google Shape;8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81" name="Google Shape;81;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82" name="Google Shape;82;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B.COM CORPORATE SECTARYSHIP </a:t>
            </a:r>
            <a:endParaRPr sz="1800">
              <a:solidFill>
                <a:schemeClr val="dk1"/>
              </a:solidFill>
              <a:latin typeface="Calibri"/>
              <a:ea typeface="Calibri"/>
              <a:cs typeface="Calibri"/>
              <a:sym typeface="Calibri"/>
            </a:endParaRPr>
          </a:p>
        </p:txBody>
      </p:sp>
      <p:sp>
        <p:nvSpPr>
          <p:cNvPr id="83" name="Google Shape;83;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AGURCHAND MANMULL JAIN COLLEGE </a:t>
            </a:r>
            <a:endParaRPr sz="1800">
              <a:solidFill>
                <a:schemeClr val="dk1"/>
              </a:solidFill>
              <a:latin typeface="Calibri"/>
              <a:ea typeface="Calibri"/>
              <a:cs typeface="Calibri"/>
              <a:sym typeface="Calibri"/>
            </a:endParaRPr>
          </a:p>
        </p:txBody>
      </p:sp>
      <p:sp>
        <p:nvSpPr>
          <p:cNvPr id="84" name="Google Shape;84;p1"/>
          <p:cNvSpPr txBox="1"/>
          <p:nvPr/>
        </p:nvSpPr>
        <p:spPr>
          <a:xfrm>
            <a:off x="4800611" y="3722608"/>
            <a:ext cx="57879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122201338</a:t>
            </a:r>
            <a:endParaRPr b="1" sz="1800">
              <a:latin typeface="Calibri"/>
              <a:ea typeface="Calibri"/>
              <a:cs typeface="Calibri"/>
              <a:sym typeface="Calibri"/>
            </a:endParaRPr>
          </a:p>
        </p:txBody>
      </p:sp>
      <p:sp>
        <p:nvSpPr>
          <p:cNvPr id="85" name="Google Shape;85;p1"/>
          <p:cNvSpPr txBox="1"/>
          <p:nvPr/>
        </p:nvSpPr>
        <p:spPr>
          <a:xfrm>
            <a:off x="4800608" y="3329123"/>
            <a:ext cx="39006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M. PRASANNA </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