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67" r:id="rId4"/>
    <p:sldId id="259" r:id="rId5"/>
    <p:sldId id="260" r:id="rId6"/>
    <p:sldId id="261" r:id="rId7"/>
    <p:sldId id="262" r:id="rId8"/>
    <p:sldId id="263" r:id="rId9"/>
    <p:sldId id="264" r:id="rId10"/>
    <p:sldId id="269" r:id="rId11"/>
    <p:sldId id="270" r:id="rId12"/>
    <p:sldId id="265" r:id="rId13"/>
    <p:sldId id="271" r:id="rId14"/>
    <p:sldId id="278" r:id="rId15"/>
    <p:sldId id="279" r:id="rId16"/>
    <p:sldId id="280" r:id="rId17"/>
    <p:sldId id="268"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EEFE904-3DF5-4845-BA1C-BB6B5AF1D29C}" type="datetimeFigureOut">
              <a:rPr lang="en-IN" smtClean="0"/>
              <a:t>13-12-2021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FE8001A-7220-4BCD-875C-59C7B129502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E8001A-7220-4BCD-875C-59C7B1295023}"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E8001A-7220-4BCD-875C-59C7B1295023}"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E8001A-7220-4BCD-875C-59C7B1295023}"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FE8001A-7220-4BCD-875C-59C7B1295023}"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EEFE904-3DF5-4845-BA1C-BB6B5AF1D29C}" type="datetimeFigureOut">
              <a:rPr lang="en-IN" smtClean="0"/>
              <a:t>13-12-2021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EEFE904-3DF5-4845-BA1C-BB6B5AF1D29C}" type="datetimeFigureOut">
              <a:rPr lang="en-IN" smtClean="0"/>
              <a:t>13-12-2021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E8001A-7220-4BCD-875C-59C7B129502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EEFE904-3DF5-4845-BA1C-BB6B5AF1D29C}" type="datetimeFigureOut">
              <a:rPr lang="en-IN" smtClean="0"/>
              <a:t>13-12-2021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FE8001A-7220-4BCD-875C-59C7B1295023}"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EEFE904-3DF5-4845-BA1C-BB6B5AF1D29C}" type="datetimeFigureOut">
              <a:rPr lang="en-IN" smtClean="0"/>
              <a:t>13-12-2021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FE8001A-7220-4BCD-875C-59C7B129502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r">
              <a:buNone/>
            </a:pPr>
            <a:endParaRPr lang="en-IN" dirty="0" smtClean="0"/>
          </a:p>
          <a:p>
            <a:pPr marL="0" indent="0" algn="r">
              <a:buNone/>
            </a:pPr>
            <a:endParaRPr lang="en-IN" dirty="0" smtClean="0"/>
          </a:p>
          <a:p>
            <a:pPr marL="0" indent="0" algn="r">
              <a:buNone/>
            </a:pPr>
            <a:endParaRPr lang="en-IN" dirty="0" smtClean="0"/>
          </a:p>
          <a:p>
            <a:pPr marL="0" indent="0" algn="r">
              <a:buNone/>
            </a:pPr>
            <a:r>
              <a:rPr lang="en-IN" dirty="0" smtClean="0"/>
              <a:t>By:</a:t>
            </a:r>
          </a:p>
          <a:p>
            <a:pPr marL="0" indent="0" algn="r">
              <a:buNone/>
            </a:pPr>
            <a:r>
              <a:rPr lang="en-IN" b="1" dirty="0" err="1" smtClean="0">
                <a:latin typeface="Times New Roman" pitchFamily="18" charset="0"/>
                <a:cs typeface="Times New Roman" pitchFamily="18" charset="0"/>
              </a:rPr>
              <a:t>Ayinaparthi</a:t>
            </a:r>
            <a:r>
              <a:rPr lang="en-IN" b="1" dirty="0" smtClean="0">
                <a:latin typeface="Times New Roman" pitchFamily="18" charset="0"/>
                <a:cs typeface="Times New Roman" pitchFamily="18" charset="0"/>
              </a:rPr>
              <a:t> Sai </a:t>
            </a:r>
            <a:r>
              <a:rPr lang="en-IN" b="1" dirty="0" err="1" smtClean="0">
                <a:latin typeface="Times New Roman" pitchFamily="18" charset="0"/>
                <a:cs typeface="Times New Roman" pitchFamily="18" charset="0"/>
              </a:rPr>
              <a:t>prasanna</a:t>
            </a:r>
            <a:endParaRPr lang="en-IN" b="1" dirty="0" smtClean="0">
              <a:latin typeface="Times New Roman" pitchFamily="18" charset="0"/>
              <a:cs typeface="Times New Roman" pitchFamily="18" charset="0"/>
            </a:endParaRPr>
          </a:p>
          <a:p>
            <a:pPr marL="0" indent="0" algn="r">
              <a:buNone/>
            </a:pPr>
            <a:r>
              <a:rPr lang="en-IN" b="1" dirty="0" smtClean="0">
                <a:latin typeface="Times New Roman" pitchFamily="18" charset="0"/>
                <a:cs typeface="Times New Roman" pitchFamily="18" charset="0"/>
              </a:rPr>
              <a:t>EBEONO721406899</a:t>
            </a:r>
            <a:endParaRPr lang="en-IN" b="1" dirty="0" smtClean="0">
              <a:latin typeface="Times New Roman" pitchFamily="18" charset="0"/>
              <a:cs typeface="Times New Roman" pitchFamily="18" charset="0"/>
            </a:endParaRPr>
          </a:p>
          <a:p>
            <a:pPr marL="0" indent="0" algn="r">
              <a:buNone/>
            </a:pPr>
            <a:endParaRPr lang="en-IN" dirty="0" smtClean="0"/>
          </a:p>
          <a:p>
            <a:pPr marL="0" indent="0" algn="r">
              <a:buNone/>
            </a:pPr>
            <a:endParaRPr lang="en-IN" dirty="0"/>
          </a:p>
          <a:p>
            <a:pPr marL="0" indent="0" algn="r">
              <a:buNone/>
            </a:pPr>
            <a:endParaRPr lang="en-IN" dirty="0" smtClean="0"/>
          </a:p>
          <a:p>
            <a:pPr marL="0" indent="0" algn="r">
              <a:buNone/>
            </a:pPr>
            <a:endParaRPr lang="en-IN" dirty="0"/>
          </a:p>
        </p:txBody>
      </p:sp>
      <p:sp>
        <p:nvSpPr>
          <p:cNvPr id="2" name="Title 1"/>
          <p:cNvSpPr>
            <a:spLocks noGrp="1"/>
          </p:cNvSpPr>
          <p:nvPr>
            <p:ph type="title"/>
          </p:nvPr>
        </p:nvSpPr>
        <p:spPr>
          <a:xfrm>
            <a:off x="457200" y="548680"/>
            <a:ext cx="8229600" cy="1296144"/>
          </a:xfrm>
        </p:spPr>
        <p:txBody>
          <a:bodyPr>
            <a:normAutofit/>
          </a:bodyPr>
          <a:lstStyle/>
          <a:p>
            <a:r>
              <a:rPr lang="en-IN" sz="4400" b="1" dirty="0" smtClean="0">
                <a:solidFill>
                  <a:srgbClr val="FF0000"/>
                </a:solidFill>
                <a:latin typeface="Times New Roman" pitchFamily="18" charset="0"/>
                <a:cs typeface="Times New Roman" pitchFamily="18" charset="0"/>
              </a:rPr>
              <a:t>Placement Management System</a:t>
            </a:r>
            <a:endParaRPr lang="en-IN" sz="4400" b="1" dirty="0">
              <a:solidFill>
                <a:srgbClr val="FF0000"/>
              </a:solidFill>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915816" y="5085183"/>
            <a:ext cx="3240360" cy="1282587"/>
          </a:xfrm>
          <a:prstGeom prst="rect">
            <a:avLst/>
          </a:prstGeom>
        </p:spPr>
      </p:pic>
    </p:spTree>
    <p:extLst>
      <p:ext uri="{BB962C8B-B14F-4D97-AF65-F5344CB8AC3E}">
        <p14:creationId xmlns:p14="http://schemas.microsoft.com/office/powerpoint/2010/main" val="3485475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job recommended page and user can check jobs, eligibility and can apply.</a:t>
            </a:r>
            <a:endParaRPr lang="en-IN" dirty="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Job page:</a:t>
            </a:r>
            <a:endParaRPr lang="en-IN" sz="3200" dirty="0">
              <a:solidFill>
                <a:srgbClr val="FF0000"/>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996952"/>
            <a:ext cx="8424936" cy="3672408"/>
          </a:xfrm>
          <a:prstGeom prst="rect">
            <a:avLst/>
          </a:prstGeom>
        </p:spPr>
      </p:pic>
    </p:spTree>
    <p:extLst>
      <p:ext uri="{BB962C8B-B14F-4D97-AF65-F5344CB8AC3E}">
        <p14:creationId xmlns:p14="http://schemas.microsoft.com/office/powerpoint/2010/main" val="1532465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job status page where student can check their applied job’s status.</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Job Status page:</a:t>
            </a:r>
            <a:endParaRPr lang="en-IN" sz="3200"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564903"/>
            <a:ext cx="8568952" cy="3434591"/>
          </a:xfrm>
          <a:prstGeom prst="rect">
            <a:avLst/>
          </a:prstGeom>
        </p:spPr>
      </p:pic>
    </p:spTree>
    <p:extLst>
      <p:ext uri="{BB962C8B-B14F-4D97-AF65-F5344CB8AC3E}">
        <p14:creationId xmlns:p14="http://schemas.microsoft.com/office/powerpoint/2010/main" val="4008186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admin is the placement officer who views the students details and company details and post the selected students list.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Sending </a:t>
            </a:r>
            <a:r>
              <a:rPr lang="en-US" sz="2400" dirty="0">
                <a:latin typeface="Times New Roman" pitchFamily="18" charset="0"/>
                <a:cs typeface="Times New Roman" pitchFamily="18" charset="0"/>
              </a:rPr>
              <a:t>email to student for complete list of information for particular campus. Indication of hall ticket issued to candidates through mail. Login, View company details, View selected students details, Sending mail</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200" dirty="0" smtClean="0">
                <a:latin typeface="Times New Roman" pitchFamily="18" charset="0"/>
                <a:cs typeface="Times New Roman" pitchFamily="18" charset="0"/>
              </a:rPr>
              <a:t>2) Recruiter Module:</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175993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page where recruiter can see their profile details after signup and login.</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Recruiter details:</a:t>
            </a:r>
            <a:endParaRPr lang="en-IN" sz="32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021" y="2420888"/>
            <a:ext cx="7763958" cy="3991532"/>
          </a:xfrm>
          <a:prstGeom prst="rect">
            <a:avLst/>
          </a:prstGeom>
        </p:spPr>
      </p:pic>
    </p:spTree>
    <p:extLst>
      <p:ext uri="{BB962C8B-B14F-4D97-AF65-F5344CB8AC3E}">
        <p14:creationId xmlns:p14="http://schemas.microsoft.com/office/powerpoint/2010/main" val="727203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page where recruiter can see posted job details and update and delete jobs.</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Available Jobs:</a:t>
            </a:r>
            <a:endParaRPr lang="en-IN" sz="3200" dirty="0">
              <a:solidFill>
                <a:srgbClr val="FF000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852936"/>
            <a:ext cx="8424936" cy="3600400"/>
          </a:xfrm>
          <a:prstGeom prst="rect">
            <a:avLst/>
          </a:prstGeom>
        </p:spPr>
      </p:pic>
    </p:spTree>
    <p:extLst>
      <p:ext uri="{BB962C8B-B14F-4D97-AF65-F5344CB8AC3E}">
        <p14:creationId xmlns:p14="http://schemas.microsoft.com/office/powerpoint/2010/main" val="425751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Here recruiter can post new jobs.</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Add New Job:</a:t>
            </a:r>
            <a:endParaRPr lang="en-IN" sz="32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36912"/>
            <a:ext cx="8568952" cy="3717903"/>
          </a:xfrm>
          <a:prstGeom prst="rect">
            <a:avLst/>
          </a:prstGeom>
        </p:spPr>
      </p:pic>
    </p:spTree>
    <p:extLst>
      <p:ext uri="{BB962C8B-B14F-4D97-AF65-F5344CB8AC3E}">
        <p14:creationId xmlns:p14="http://schemas.microsoft.com/office/powerpoint/2010/main" val="231888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Here recruiter can take actions on all job applicants  details.</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err="1" smtClean="0">
                <a:solidFill>
                  <a:srgbClr val="FF0000"/>
                </a:solidFill>
                <a:latin typeface="Times New Roman" pitchFamily="18" charset="0"/>
                <a:cs typeface="Times New Roman" pitchFamily="18" charset="0"/>
              </a:rPr>
              <a:t>Applican’s</a:t>
            </a:r>
            <a:r>
              <a:rPr lang="en-IN" sz="3200" dirty="0" smtClean="0">
                <a:solidFill>
                  <a:srgbClr val="FF0000"/>
                </a:solidFill>
                <a:latin typeface="Times New Roman" pitchFamily="18" charset="0"/>
                <a:cs typeface="Times New Roman" pitchFamily="18" charset="0"/>
              </a:rPr>
              <a:t> details:</a:t>
            </a:r>
            <a:endParaRPr lang="en-IN" sz="3200"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08920"/>
            <a:ext cx="8568952" cy="3614283"/>
          </a:xfrm>
          <a:prstGeom prst="rect">
            <a:avLst/>
          </a:prstGeom>
        </p:spPr>
      </p:pic>
    </p:spTree>
    <p:extLst>
      <p:ext uri="{BB962C8B-B14F-4D97-AF65-F5344CB8AC3E}">
        <p14:creationId xmlns:p14="http://schemas.microsoft.com/office/powerpoint/2010/main" val="3055494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admin is the placement officer who views the students details and company details and post the selected students list.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Sending </a:t>
            </a:r>
            <a:r>
              <a:rPr lang="en-US" sz="2400" dirty="0">
                <a:latin typeface="Times New Roman" pitchFamily="18" charset="0"/>
                <a:cs typeface="Times New Roman" pitchFamily="18" charset="0"/>
              </a:rPr>
              <a:t>email to student for complete list of information for particular campus. Indication of hall ticket issued to candidates through mail. Login, View company details, View selected students details, Sending mail</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200" dirty="0" smtClean="0">
                <a:latin typeface="Times New Roman" pitchFamily="18" charset="0"/>
                <a:cs typeface="Times New Roman" pitchFamily="18" charset="0"/>
              </a:rPr>
              <a:t>3) Admin Module:</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29116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admin page where admin can check their details after signup and login.</a:t>
            </a:r>
          </a:p>
          <a:p>
            <a:r>
              <a:rPr lang="en-IN" sz="2400" dirty="0" smtClean="0">
                <a:latin typeface="Times New Roman" pitchFamily="18" charset="0"/>
                <a:cs typeface="Times New Roman" pitchFamily="18" charset="0"/>
              </a:rPr>
              <a:t>Admin can take all actions like student’s profile delete, modify, post new jobs, delete or update job’s status etc.</a:t>
            </a:r>
            <a:endParaRPr lang="en-IN" dirty="0"/>
          </a:p>
          <a:p>
            <a:endParaRPr lang="en-IN" dirty="0" smtClean="0"/>
          </a:p>
          <a:p>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Admin details:</a:t>
            </a:r>
            <a:endParaRPr lang="en-IN" sz="32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140968"/>
            <a:ext cx="8712968" cy="3561196"/>
          </a:xfrm>
          <a:prstGeom prst="rect">
            <a:avLst/>
          </a:prstGeom>
        </p:spPr>
      </p:pic>
    </p:spTree>
    <p:extLst>
      <p:ext uri="{BB962C8B-B14F-4D97-AF65-F5344CB8AC3E}">
        <p14:creationId xmlns:p14="http://schemas.microsoft.com/office/powerpoint/2010/main" val="1369526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registered recruiter list where admin can check recruiter’s details and take action at their profile like delete etc.</a:t>
            </a:r>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Manage Recruiter’s:</a:t>
            </a:r>
            <a:endParaRPr lang="en-IN" sz="3200"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69" y="3356992"/>
            <a:ext cx="8736619" cy="2480411"/>
          </a:xfrm>
          <a:prstGeom prst="rect">
            <a:avLst/>
          </a:prstGeom>
        </p:spPr>
      </p:pic>
    </p:spTree>
    <p:extLst>
      <p:ext uri="{BB962C8B-B14F-4D97-AF65-F5344CB8AC3E}">
        <p14:creationId xmlns:p14="http://schemas.microsoft.com/office/powerpoint/2010/main" val="1899599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sz="2400" dirty="0">
                <a:latin typeface="Times New Roman" pitchFamily="18" charset="0"/>
                <a:cs typeface="Times New Roman" pitchFamily="18" charset="0"/>
              </a:rPr>
              <a:t>The project named “Placement Management System”, a student/company information system is a window based application created in Core Java.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project has been developed on the basis of “Placement Cell” being presently used in the University for storing and retrieving the information of students and companies who are registered in placement cell.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Placement Cell maintains a large database of students wherein all the information of student including the personal records and the academic performance in terms of the marks and grades is stored and company information including resume of company and facilities it provide.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software retrieves this data and displays as per the user requirement.</a:t>
            </a:r>
          </a:p>
          <a:p>
            <a:endParaRPr lang="en-IN" dirty="0"/>
          </a:p>
        </p:txBody>
      </p:sp>
      <p:sp>
        <p:nvSpPr>
          <p:cNvPr id="3" name="Title 2"/>
          <p:cNvSpPr>
            <a:spLocks noGrp="1"/>
          </p:cNvSpPr>
          <p:nvPr>
            <p:ph type="title"/>
          </p:nvPr>
        </p:nvSpPr>
        <p:spPr>
          <a:xfrm>
            <a:off x="457200" y="116632"/>
            <a:ext cx="8229600" cy="1224136"/>
          </a:xfrm>
        </p:spPr>
        <p:txBody>
          <a:bodyPr>
            <a:normAutofit/>
          </a:bodyPr>
          <a:lstStyle/>
          <a:p>
            <a:pPr algn="ctr"/>
            <a:r>
              <a:rPr lang="en-IN" sz="2800" dirty="0" smtClean="0"/>
              <a:t>Overview</a:t>
            </a:r>
            <a:endParaRPr lang="en-IN" sz="2800" dirty="0"/>
          </a:p>
        </p:txBody>
      </p:sp>
    </p:spTree>
    <p:extLst>
      <p:ext uri="{BB962C8B-B14F-4D97-AF65-F5344CB8AC3E}">
        <p14:creationId xmlns:p14="http://schemas.microsoft.com/office/powerpoint/2010/main" val="2046880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This is a job page posted by recruiters and admin can take action at posted job profile like delete etc.</a:t>
            </a:r>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View Jobs:</a:t>
            </a:r>
            <a:endParaRPr lang="en-IN" sz="32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140968"/>
            <a:ext cx="9144000" cy="2717575"/>
          </a:xfrm>
          <a:prstGeom prst="rect">
            <a:avLst/>
          </a:prstGeom>
        </p:spPr>
      </p:pic>
    </p:spTree>
    <p:extLst>
      <p:ext uri="{BB962C8B-B14F-4D97-AF65-F5344CB8AC3E}">
        <p14:creationId xmlns:p14="http://schemas.microsoft.com/office/powerpoint/2010/main" val="2658562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Here admin can check all the placed students details.</a:t>
            </a:r>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Placed student’s details:</a:t>
            </a:r>
            <a:endParaRPr lang="en-IN" sz="3200" dirty="0">
              <a:solidFill>
                <a:srgbClr val="FF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708920"/>
            <a:ext cx="8424936" cy="3600400"/>
          </a:xfrm>
          <a:prstGeom prst="rect">
            <a:avLst/>
          </a:prstGeom>
        </p:spPr>
      </p:pic>
    </p:spTree>
    <p:extLst>
      <p:ext uri="{BB962C8B-B14F-4D97-AF65-F5344CB8AC3E}">
        <p14:creationId xmlns:p14="http://schemas.microsoft.com/office/powerpoint/2010/main" val="192808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1481328"/>
            <a:ext cx="8435280" cy="4525963"/>
          </a:xfrm>
        </p:spPr>
        <p:txBody>
          <a:bodyPr/>
          <a:lstStyle/>
          <a:p>
            <a:r>
              <a:rPr lang="en-IN" sz="2400" dirty="0" smtClean="0">
                <a:latin typeface="Times New Roman" pitchFamily="18" charset="0"/>
                <a:cs typeface="Times New Roman" pitchFamily="18" charset="0"/>
              </a:rPr>
              <a:t>Here admin can check all non-placed students details.</a:t>
            </a:r>
            <a:endParaRPr lang="en-IN" dirty="0"/>
          </a:p>
        </p:txBody>
      </p:sp>
      <p:sp>
        <p:nvSpPr>
          <p:cNvPr id="5" name="Title 4"/>
          <p:cNvSpPr>
            <a:spLocks noGrp="1"/>
          </p:cNvSpPr>
          <p:nvPr>
            <p:ph type="title"/>
          </p:nvPr>
        </p:nvSpPr>
        <p:spPr/>
        <p:txBody>
          <a:bodyPr>
            <a:normAutofit/>
          </a:bodyPr>
          <a:lstStyle/>
          <a:p>
            <a:r>
              <a:rPr lang="en-IN" sz="3200" dirty="0" smtClean="0">
                <a:solidFill>
                  <a:srgbClr val="FF0000"/>
                </a:solidFill>
                <a:latin typeface="Times New Roman" pitchFamily="18" charset="0"/>
                <a:cs typeface="Times New Roman" pitchFamily="18" charset="0"/>
              </a:rPr>
              <a:t>Non-placed student’s details:</a:t>
            </a:r>
            <a:endParaRPr lang="en-IN" sz="3200" dirty="0">
              <a:solidFill>
                <a:srgbClr val="FF0000"/>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640960" cy="3672408"/>
          </a:xfrm>
          <a:prstGeom prst="rect">
            <a:avLst/>
          </a:prstGeom>
        </p:spPr>
      </p:pic>
    </p:spTree>
    <p:extLst>
      <p:ext uri="{BB962C8B-B14F-4D97-AF65-F5344CB8AC3E}">
        <p14:creationId xmlns:p14="http://schemas.microsoft.com/office/powerpoint/2010/main" val="680529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6832"/>
            <a:ext cx="8229600" cy="2952328"/>
          </a:xfrm>
        </p:spPr>
        <p:txBody>
          <a:bodyPr>
            <a:normAutofit/>
          </a:bodyPr>
          <a:lstStyle/>
          <a:p>
            <a:pPr algn="ctr"/>
            <a:r>
              <a:rPr lang="en-IN" sz="6000" dirty="0" smtClean="0">
                <a:solidFill>
                  <a:srgbClr val="FF0000"/>
                </a:solidFill>
              </a:rPr>
              <a:t>THANK YOU!</a:t>
            </a:r>
            <a:endParaRPr lang="en-IN" sz="6000" dirty="0">
              <a:solidFill>
                <a:srgbClr val="FF0000"/>
              </a:solidFill>
            </a:endParaRPr>
          </a:p>
        </p:txBody>
      </p:sp>
    </p:spTree>
    <p:extLst>
      <p:ext uri="{BB962C8B-B14F-4D97-AF65-F5344CB8AC3E}">
        <p14:creationId xmlns:p14="http://schemas.microsoft.com/office/powerpoint/2010/main" val="3257524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5517232"/>
            <a:ext cx="8219256" cy="1152128"/>
          </a:xfrm>
        </p:spPr>
        <p:txBody>
          <a:bodyPr>
            <a:normAutofit/>
          </a:bodyPr>
          <a:lstStyle/>
          <a:p>
            <a:pPr>
              <a:buFont typeface="Wingdings" pitchFamily="2" charset="2"/>
              <a:buChar char="q"/>
            </a:pPr>
            <a:r>
              <a:rPr lang="en-IN" sz="2000" dirty="0" smtClean="0"/>
              <a:t>This is a home page of website and it has menu like student, admin and recruiter login/signup option.</a:t>
            </a:r>
            <a:endParaRPr lang="en-IN" sz="2000" dirty="0"/>
          </a:p>
        </p:txBody>
      </p:sp>
      <p:sp>
        <p:nvSpPr>
          <p:cNvPr id="4" name="Title 3"/>
          <p:cNvSpPr>
            <a:spLocks noGrp="1"/>
          </p:cNvSpPr>
          <p:nvPr>
            <p:ph type="title"/>
          </p:nvPr>
        </p:nvSpPr>
        <p:spPr>
          <a:xfrm>
            <a:off x="457200" y="274638"/>
            <a:ext cx="8229600" cy="706090"/>
          </a:xfrm>
        </p:spPr>
        <p:txBody>
          <a:bodyPr>
            <a:normAutofit/>
          </a:bodyPr>
          <a:lstStyle/>
          <a:p>
            <a:pPr algn="ctr"/>
            <a:r>
              <a:rPr lang="en-IN" sz="3200" dirty="0" smtClean="0">
                <a:solidFill>
                  <a:srgbClr val="FF0000"/>
                </a:solidFill>
              </a:rPr>
              <a:t>Home Page</a:t>
            </a:r>
            <a:endParaRPr lang="en-IN" sz="3200" dirty="0">
              <a:solidFill>
                <a:srgbClr val="FF0000"/>
              </a:solidFill>
            </a:endParaRPr>
          </a:p>
        </p:txBody>
      </p:sp>
      <p:sp>
        <p:nvSpPr>
          <p:cNvPr id="3" name="Content Placeholder 2"/>
          <p:cNvSpPr>
            <a:spLocks noGrp="1"/>
          </p:cNvSpPr>
          <p:nvPr>
            <p:ph sz="half" idx="2"/>
          </p:nvPr>
        </p:nvSpPr>
        <p:spPr/>
        <p:txBody>
          <a:bodyPr/>
          <a:lstStyle/>
          <a:p>
            <a:endParaRPr lang="en-GB"/>
          </a:p>
        </p:txBody>
      </p:sp>
      <p:pic>
        <p:nvPicPr>
          <p:cNvPr id="6" name="Picture 5"/>
          <p:cNvPicPr>
            <a:picLocks noChangeAspect="1"/>
          </p:cNvPicPr>
          <p:nvPr/>
        </p:nvPicPr>
        <p:blipFill>
          <a:blip r:embed="rId2"/>
          <a:stretch>
            <a:fillRect/>
          </a:stretch>
        </p:blipFill>
        <p:spPr>
          <a:xfrm>
            <a:off x="251520" y="1132301"/>
            <a:ext cx="8640960" cy="4240915"/>
          </a:xfrm>
          <a:prstGeom prst="rect">
            <a:avLst/>
          </a:prstGeom>
        </p:spPr>
      </p:pic>
    </p:spTree>
    <p:extLst>
      <p:ext uri="{BB962C8B-B14F-4D97-AF65-F5344CB8AC3E}">
        <p14:creationId xmlns:p14="http://schemas.microsoft.com/office/powerpoint/2010/main" val="774566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2400" dirty="0" smtClean="0"/>
          </a:p>
          <a:p>
            <a:r>
              <a:rPr lang="en-IN" sz="2400" dirty="0" smtClean="0"/>
              <a:t>In this project, there is main 3 entities:</a:t>
            </a:r>
          </a:p>
          <a:p>
            <a:pPr marL="109728" indent="0">
              <a:buNone/>
            </a:pPr>
            <a:endParaRPr lang="en-IN" sz="2400" dirty="0"/>
          </a:p>
          <a:p>
            <a:pPr>
              <a:buFont typeface="Wingdings" pitchFamily="2" charset="2"/>
              <a:buChar char="q"/>
            </a:pPr>
            <a:r>
              <a:rPr lang="en-IN" sz="2400" dirty="0" smtClean="0"/>
              <a:t>Student</a:t>
            </a:r>
          </a:p>
          <a:p>
            <a:pPr>
              <a:buFont typeface="Wingdings" pitchFamily="2" charset="2"/>
              <a:buChar char="q"/>
            </a:pPr>
            <a:endParaRPr lang="en-IN" sz="2400" dirty="0"/>
          </a:p>
          <a:p>
            <a:pPr>
              <a:buFont typeface="Wingdings" pitchFamily="2" charset="2"/>
              <a:buChar char="q"/>
            </a:pPr>
            <a:r>
              <a:rPr lang="en-IN" sz="2400" dirty="0" smtClean="0"/>
              <a:t>Recruiter</a:t>
            </a:r>
          </a:p>
          <a:p>
            <a:pPr>
              <a:buFont typeface="Wingdings" pitchFamily="2" charset="2"/>
              <a:buChar char="q"/>
            </a:pPr>
            <a:endParaRPr lang="en-IN" sz="2400" dirty="0"/>
          </a:p>
          <a:p>
            <a:pPr>
              <a:buFont typeface="Wingdings" pitchFamily="2" charset="2"/>
              <a:buChar char="q"/>
            </a:pPr>
            <a:r>
              <a:rPr lang="en-IN" sz="2400" dirty="0" smtClean="0"/>
              <a:t>Admin</a:t>
            </a:r>
            <a:endParaRPr lang="en-IN" sz="2400" dirty="0"/>
          </a:p>
        </p:txBody>
      </p:sp>
      <p:sp>
        <p:nvSpPr>
          <p:cNvPr id="3" name="Title 2"/>
          <p:cNvSpPr>
            <a:spLocks noGrp="1"/>
          </p:cNvSpPr>
          <p:nvPr>
            <p:ph type="title"/>
          </p:nvPr>
        </p:nvSpPr>
        <p:spPr/>
        <p:txBody>
          <a:bodyPr>
            <a:normAutofit/>
          </a:bodyPr>
          <a:lstStyle/>
          <a:p>
            <a:pPr algn="ctr"/>
            <a:r>
              <a:rPr lang="en-IN" sz="3200" dirty="0" smtClean="0"/>
              <a:t>Modules</a:t>
            </a:r>
            <a:endParaRPr lang="en-IN" sz="3200" dirty="0"/>
          </a:p>
        </p:txBody>
      </p:sp>
    </p:spTree>
    <p:extLst>
      <p:ext uri="{BB962C8B-B14F-4D97-AF65-F5344CB8AC3E}">
        <p14:creationId xmlns:p14="http://schemas.microsoft.com/office/powerpoint/2010/main" val="406327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project named “Placement Management System”, a </a:t>
            </a:r>
            <a:r>
              <a:rPr lang="en-IN" sz="2400" dirty="0" smtClean="0">
                <a:latin typeface="Times New Roman" pitchFamily="18" charset="0"/>
                <a:cs typeface="Times New Roman" pitchFamily="18" charset="0"/>
              </a:rPr>
              <a:t>student </a:t>
            </a:r>
            <a:r>
              <a:rPr lang="en-IN" sz="2400" dirty="0">
                <a:latin typeface="Times New Roman" pitchFamily="18" charset="0"/>
                <a:cs typeface="Times New Roman" pitchFamily="18" charset="0"/>
              </a:rPr>
              <a:t>information system is a window based application created in Core Java. The project has been developed on the basis of “Placement Cell” being presently used in the University for storing and retrieving the information of students and companies who are registered in placement cell. </a:t>
            </a:r>
            <a:endParaRPr lang="en-IN" sz="2400" dirty="0" smtClean="0">
              <a:latin typeface="Times New Roman" pitchFamily="18" charset="0"/>
              <a:cs typeface="Times New Roman" pitchFamily="18" charset="0"/>
            </a:endParaRPr>
          </a:p>
          <a:p>
            <a:pPr marL="109728" indent="0">
              <a:buNone/>
            </a:pPr>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Placement Cell maintains a large database of students wherein all the information of student including the personal records and the academic performance in terms of the marks and grades is stored and company information including resume of company and facilities it provide. The software retrieves this data and displays as per the user requirement.</a:t>
            </a:r>
          </a:p>
          <a:p>
            <a:pPr marL="109728" indent="0">
              <a:buNone/>
            </a:pP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200" dirty="0" smtClean="0"/>
              <a:t>1) Student Module</a:t>
            </a:r>
            <a:endParaRPr lang="en-IN" sz="3200" dirty="0"/>
          </a:p>
        </p:txBody>
      </p:sp>
    </p:spTree>
    <p:extLst>
      <p:ext uri="{BB962C8B-B14F-4D97-AF65-F5344CB8AC3E}">
        <p14:creationId xmlns:p14="http://schemas.microsoft.com/office/powerpoint/2010/main" val="540433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28800"/>
            <a:ext cx="3538736" cy="4378491"/>
          </a:xfrm>
        </p:spPr>
        <p:txBody>
          <a:bodyPr>
            <a:normAutofit/>
          </a:bodyPr>
          <a:lstStyle/>
          <a:p>
            <a:pPr>
              <a:buFont typeface="Wingdings" pitchFamily="2" charset="2"/>
              <a:buChar char="q"/>
            </a:pPr>
            <a:r>
              <a:rPr lang="en-IN" sz="2400" dirty="0" smtClean="0"/>
              <a:t>Signup page is a initial page for student to enrol herself/himself.</a:t>
            </a:r>
          </a:p>
          <a:p>
            <a:pPr>
              <a:buFont typeface="Wingdings" pitchFamily="2" charset="2"/>
              <a:buChar char="q"/>
            </a:pPr>
            <a:endParaRPr lang="en-IN" sz="2400" dirty="0"/>
          </a:p>
          <a:p>
            <a:pPr>
              <a:buFont typeface="Wingdings" pitchFamily="2" charset="2"/>
              <a:buChar char="q"/>
            </a:pPr>
            <a:r>
              <a:rPr lang="en-IN" sz="2400" dirty="0" smtClean="0"/>
              <a:t>Once they create their profile, they can login on portal.</a:t>
            </a:r>
          </a:p>
          <a:p>
            <a:pPr marL="109728" indent="0">
              <a:buNone/>
            </a:pPr>
            <a:endParaRPr lang="en-IN" sz="2400" dirty="0"/>
          </a:p>
          <a:p>
            <a:pPr marL="109728" indent="0">
              <a:buNone/>
            </a:pPr>
            <a:endParaRPr lang="en-IN"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35238" y="0"/>
            <a:ext cx="3913226" cy="6669360"/>
          </a:xfrm>
        </p:spPr>
      </p:pic>
      <p:sp>
        <p:nvSpPr>
          <p:cNvPr id="4" name="Title 3"/>
          <p:cNvSpPr>
            <a:spLocks noGrp="1"/>
          </p:cNvSpPr>
          <p:nvPr>
            <p:ph type="title"/>
          </p:nvPr>
        </p:nvSpPr>
        <p:spPr/>
        <p:txBody>
          <a:bodyPr>
            <a:normAutofit/>
          </a:bodyPr>
          <a:lstStyle/>
          <a:p>
            <a:r>
              <a:rPr lang="en-IN" sz="3200" dirty="0" smtClean="0">
                <a:solidFill>
                  <a:srgbClr val="FF0000"/>
                </a:solidFill>
              </a:rPr>
              <a:t>Signup</a:t>
            </a:r>
            <a:endParaRPr lang="en-IN" sz="3200" dirty="0">
              <a:solidFill>
                <a:srgbClr val="FF0000"/>
              </a:solidFill>
            </a:endParaRPr>
          </a:p>
        </p:txBody>
      </p:sp>
    </p:spTree>
    <p:extLst>
      <p:ext uri="{BB962C8B-B14F-4D97-AF65-F5344CB8AC3E}">
        <p14:creationId xmlns:p14="http://schemas.microsoft.com/office/powerpoint/2010/main" val="3108019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IN" dirty="0" smtClean="0"/>
          </a:p>
          <a:p>
            <a:pPr>
              <a:buFont typeface="Wingdings" pitchFamily="2" charset="2"/>
              <a:buChar char="q"/>
            </a:pPr>
            <a:r>
              <a:rPr lang="en-IN" dirty="0" smtClean="0"/>
              <a:t>This is a login page by which student can login and check all his/her details.</a:t>
            </a:r>
          </a:p>
          <a:p>
            <a:pPr marL="109728" indent="0">
              <a:buNone/>
            </a:pPr>
            <a:endParaRPr lang="en-IN" sz="2400" dirty="0"/>
          </a:p>
        </p:txBody>
      </p:sp>
      <p:sp>
        <p:nvSpPr>
          <p:cNvPr id="4" name="Title 3"/>
          <p:cNvSpPr>
            <a:spLocks noGrp="1"/>
          </p:cNvSpPr>
          <p:nvPr>
            <p:ph type="title"/>
          </p:nvPr>
        </p:nvSpPr>
        <p:spPr/>
        <p:txBody>
          <a:bodyPr>
            <a:normAutofit/>
          </a:bodyPr>
          <a:lstStyle/>
          <a:p>
            <a:r>
              <a:rPr lang="en-IN" sz="3200" dirty="0" smtClean="0">
                <a:solidFill>
                  <a:srgbClr val="FF0000"/>
                </a:solidFill>
              </a:rPr>
              <a:t>Login:</a:t>
            </a:r>
            <a:endParaRPr lang="en-IN" sz="3200" dirty="0">
              <a:solidFill>
                <a:srgbClr val="FF000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124744"/>
            <a:ext cx="4038600" cy="4536149"/>
          </a:xfrm>
        </p:spPr>
      </p:pic>
    </p:spTree>
    <p:extLst>
      <p:ext uri="{BB962C8B-B14F-4D97-AF65-F5344CB8AC3E}">
        <p14:creationId xmlns:p14="http://schemas.microsoft.com/office/powerpoint/2010/main" val="1355166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512" y="1481328"/>
            <a:ext cx="8507288" cy="5116024"/>
          </a:xfrm>
        </p:spPr>
        <p:txBody>
          <a:bodyPr>
            <a:normAutofit/>
          </a:bodyPr>
          <a:lstStyle/>
          <a:p>
            <a:r>
              <a:rPr lang="en-IN" sz="2400" dirty="0" smtClean="0"/>
              <a:t>This is student interface and it’s includes options like student profile, jobs details etc.</a:t>
            </a:r>
          </a:p>
          <a:p>
            <a:endParaRPr lang="en-IN" sz="2400" dirty="0"/>
          </a:p>
          <a:p>
            <a:endParaRPr lang="en-IN" sz="2400" dirty="0"/>
          </a:p>
        </p:txBody>
      </p:sp>
      <p:sp>
        <p:nvSpPr>
          <p:cNvPr id="5" name="Title 4"/>
          <p:cNvSpPr>
            <a:spLocks noGrp="1"/>
          </p:cNvSpPr>
          <p:nvPr>
            <p:ph type="title"/>
          </p:nvPr>
        </p:nvSpPr>
        <p:spPr/>
        <p:txBody>
          <a:bodyPr>
            <a:normAutofit/>
          </a:bodyPr>
          <a:lstStyle/>
          <a:p>
            <a:r>
              <a:rPr lang="en-IN" sz="3200" dirty="0" smtClean="0">
                <a:solidFill>
                  <a:srgbClr val="FF0000"/>
                </a:solidFill>
              </a:rPr>
              <a:t>Dashboard</a:t>
            </a:r>
            <a:endParaRPr lang="en-IN" sz="3200"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48880"/>
            <a:ext cx="7787208" cy="3650614"/>
          </a:xfrm>
          <a:prstGeom prst="rect">
            <a:avLst/>
          </a:prstGeom>
        </p:spPr>
      </p:pic>
    </p:spTree>
    <p:extLst>
      <p:ext uri="{BB962C8B-B14F-4D97-AF65-F5344CB8AC3E}">
        <p14:creationId xmlns:p14="http://schemas.microsoft.com/office/powerpoint/2010/main" val="298607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endParaRPr lang="en-IN" sz="2400" dirty="0" smtClean="0"/>
          </a:p>
          <a:p>
            <a:pPr>
              <a:buFont typeface="Wingdings" pitchFamily="2" charset="2"/>
              <a:buChar char="q"/>
            </a:pPr>
            <a:r>
              <a:rPr lang="en-IN" sz="2400" dirty="0" smtClean="0"/>
              <a:t>This is a page in which student’s all details will be appear.</a:t>
            </a:r>
          </a:p>
          <a:p>
            <a:pPr marL="109728" indent="0">
              <a:buNone/>
            </a:pPr>
            <a:endParaRPr lang="en-IN" dirty="0" smtClean="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16632"/>
            <a:ext cx="4244280" cy="6624736"/>
          </a:xfrm>
        </p:spPr>
      </p:pic>
      <p:sp>
        <p:nvSpPr>
          <p:cNvPr id="4" name="Title 3"/>
          <p:cNvSpPr>
            <a:spLocks noGrp="1"/>
          </p:cNvSpPr>
          <p:nvPr>
            <p:ph type="title"/>
          </p:nvPr>
        </p:nvSpPr>
        <p:spPr/>
        <p:txBody>
          <a:bodyPr>
            <a:normAutofit/>
          </a:bodyPr>
          <a:lstStyle/>
          <a:p>
            <a:r>
              <a:rPr lang="en-IN" sz="3200" dirty="0" smtClean="0"/>
              <a:t>Profile details:</a:t>
            </a:r>
            <a:endParaRPr lang="en-IN" sz="3200" dirty="0"/>
          </a:p>
        </p:txBody>
      </p:sp>
    </p:spTree>
    <p:extLst>
      <p:ext uri="{BB962C8B-B14F-4D97-AF65-F5344CB8AC3E}">
        <p14:creationId xmlns:p14="http://schemas.microsoft.com/office/powerpoint/2010/main" val="33354665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503</TotalTime>
  <Words>704</Words>
  <Application>Microsoft Office PowerPoint</Application>
  <PresentationFormat>On-screen Show (4:3)</PresentationFormat>
  <Paragraphs>76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Lucida Sans Unicode</vt:lpstr>
      <vt:lpstr>Times New Roman</vt:lpstr>
      <vt:lpstr>Verdana</vt:lpstr>
      <vt:lpstr>Wingdings</vt:lpstr>
      <vt:lpstr>Wingdings 2</vt:lpstr>
      <vt:lpstr>Wingdings 3</vt:lpstr>
      <vt:lpstr>Concourse</vt:lpstr>
      <vt:lpstr>Placement Management System</vt:lpstr>
      <vt:lpstr>Overview</vt:lpstr>
      <vt:lpstr>Home Page</vt:lpstr>
      <vt:lpstr>Modules</vt:lpstr>
      <vt:lpstr>1) Student Module</vt:lpstr>
      <vt:lpstr>Signup</vt:lpstr>
      <vt:lpstr>Login:</vt:lpstr>
      <vt:lpstr>Dashboard</vt:lpstr>
      <vt:lpstr>Profile details:</vt:lpstr>
      <vt:lpstr>Job page:</vt:lpstr>
      <vt:lpstr>Job Status page:</vt:lpstr>
      <vt:lpstr>2) Recruiter Module:</vt:lpstr>
      <vt:lpstr>Recruiter details:</vt:lpstr>
      <vt:lpstr>Available Jobs:</vt:lpstr>
      <vt:lpstr>Add New Job:</vt:lpstr>
      <vt:lpstr>Applican’s details:</vt:lpstr>
      <vt:lpstr>3) Admin Module:</vt:lpstr>
      <vt:lpstr>Admin details:</vt:lpstr>
      <vt:lpstr>Manage Recruiter’s:</vt:lpstr>
      <vt:lpstr>View Jobs:</vt:lpstr>
      <vt:lpstr>Placed student’s details:</vt:lpstr>
      <vt:lpstr>Non-placed student’s details: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sai</cp:lastModifiedBy>
  <cp:revision>56</cp:revision>
  <dcterms:created xsi:type="dcterms:W3CDTF">2021-12-11T03:25:45Z</dcterms:created>
  <dcterms:modified xsi:type="dcterms:W3CDTF">2021-12-13T12:15:45Z</dcterms:modified>
</cp:coreProperties>
</file>