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464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A.Prasanna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312204729</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2CE52D2A8C15964BD3F4975E1C6F4E6C</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w</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prince </a:t>
            </a:r>
            <a:r>
              <a:rPr altLang="en-IN" sz="2400" lang="en-US">
                <a:solidFill>
                  <a:schemeClr val="dk1"/>
                </a:solidFill>
                <a:latin typeface="Calibri"/>
                <a:ea typeface="Calibri"/>
                <a:cs typeface="Calibri"/>
                <a:sym typeface="Calibri"/>
              </a:rPr>
              <a:t>Shri </a:t>
            </a:r>
            <a:r>
              <a:rPr altLang="en-IN" sz="2400" lang="en-US">
                <a:solidFill>
                  <a:schemeClr val="dk1"/>
                </a:solidFill>
                <a:latin typeface="Calibri"/>
                <a:ea typeface="Calibri"/>
                <a:cs typeface="Calibri"/>
                <a:sym typeface="Calibri"/>
              </a:rPr>
              <a:t>bhavani </a:t>
            </a:r>
            <a:r>
              <a:rPr altLang="en-IN" sz="2400" lang="en-US">
                <a:solidFill>
                  <a:schemeClr val="dk1"/>
                </a:solidFill>
                <a:latin typeface="Calibri"/>
                <a:ea typeface="Calibri"/>
                <a:cs typeface="Calibri"/>
                <a:sym typeface="Calibri"/>
              </a:rPr>
              <a:t>arts </a:t>
            </a:r>
            <a:r>
              <a:rPr altLang="en-IN" sz="2400" lang="en-US">
                <a:solidFill>
                  <a:schemeClr val="dk1"/>
                </a:solidFill>
                <a:latin typeface="Calibri"/>
                <a:ea typeface="Calibri"/>
                <a:cs typeface="Calibri"/>
                <a:sym typeface="Calibri"/>
              </a:rPr>
              <a:t>and </a:t>
            </a:r>
            <a:r>
              <a:rPr altLang="en-IN" sz="2400" lang="en-US">
                <a:solidFill>
                  <a:schemeClr val="dk1"/>
                </a:solidFill>
                <a:latin typeface="Calibri"/>
                <a:ea typeface="Calibri"/>
                <a:cs typeface="Calibri"/>
                <a:sym typeface="Calibri"/>
              </a:rPr>
              <a:t>science </a:t>
            </a:r>
            <a:r>
              <a:rPr altLang="en-IN" sz="2400" lang="en-US">
                <a:solidFill>
                  <a:schemeClr val="dk1"/>
                </a:solidFill>
                <a:latin typeface="Calibri"/>
                <a:ea typeface="Calibri"/>
                <a:cs typeface="Calibri"/>
                <a:sym typeface="Calibri"/>
              </a:rPr>
              <a:t>college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2024-09-12T12:27:13Z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c740b853800f4eaaa8c504f1a1cc4963</vt:lpwstr>
  </property>
</Properties>
</file>