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1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9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1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8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0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1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2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4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7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5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4AB1-AC0E-48E3-9152-A1B3CF3BD463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670F-67FA-49F7-90D5-1136F503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1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4966"/>
          </a:xfrm>
        </p:spPr>
        <p:txBody>
          <a:bodyPr/>
          <a:lstStyle/>
          <a:p>
            <a:pPr algn="ctr"/>
            <a:r>
              <a:rPr lang="en-IN" dirty="0" smtClean="0"/>
              <a:t>BUSINESS ANALYTICS </a:t>
            </a:r>
            <a:br>
              <a:rPr lang="en-IN" dirty="0" smtClean="0"/>
            </a:br>
            <a:r>
              <a:rPr lang="en-IN" dirty="0" smtClean="0"/>
              <a:t>SUPERSTORE</a:t>
            </a:r>
            <a:br>
              <a:rPr lang="en-IN" dirty="0" smtClean="0"/>
            </a:br>
            <a:r>
              <a:rPr lang="en-IN" dirty="0" smtClean="0"/>
              <a:t>USING TABLEAU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04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9429" y="4937760"/>
            <a:ext cx="79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COPIERS HAS SHOWN HIGH PROFITS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98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6080" y="4820194"/>
            <a:ext cx="762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BINDERS HAVE SHOWN HIGH QUANTITY OF ITEMS SOLD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72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42126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4487090" y="106700"/>
            <a:ext cx="695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BAR GRAPH COMPARES THE  SUPPLY CATEGORY FURNITURE , OFFICE AND TECHNOLOGY </a:t>
            </a:r>
          </a:p>
          <a:p>
            <a:r>
              <a:rPr lang="en-IN" dirty="0" smtClean="0"/>
              <a:t>INTERPRETATION : </a:t>
            </a:r>
          </a:p>
          <a:p>
            <a:pPr marL="342900" indent="-342900">
              <a:buAutoNum type="arabicParenR"/>
            </a:pPr>
            <a:r>
              <a:rPr lang="en-IN" dirty="0" smtClean="0"/>
              <a:t>TECHNOLOGY SUPPLIES HAVE HIGH PROFIT AND SALES  </a:t>
            </a:r>
          </a:p>
          <a:p>
            <a:pPr marL="342900" indent="-342900">
              <a:buAutoNum type="arabicParenR"/>
            </a:pPr>
            <a:r>
              <a:rPr lang="en-IN" dirty="0" smtClean="0"/>
              <a:t>OFFICE SUPPLIES HAVE HIGHER QUANTITY </a:t>
            </a:r>
          </a:p>
          <a:p>
            <a:pPr marL="342900" indent="-342900">
              <a:buAutoNum type="arabicParenR"/>
            </a:pPr>
            <a:r>
              <a:rPr lang="en-IN" dirty="0" smtClean="0"/>
              <a:t>STORE SHOULD FOCUS ON INCREASING QUANTITY OF TECHNOLOGY SUPPLIES TO GET MORE PROFITS </a:t>
            </a:r>
          </a:p>
          <a:p>
            <a:pPr marL="342900" indent="-342900">
              <a:buAutoNum type="arabicParenR"/>
            </a:pPr>
            <a:r>
              <a:rPr lang="en-IN" dirty="0" smtClean="0"/>
              <a:t>THE MAP SHOWS HIGH SALES OF TECHNOLOGY SUPPLIES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11" y="2859824"/>
            <a:ext cx="6897189" cy="40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69" y="1397726"/>
            <a:ext cx="9214902" cy="5349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4869" y="261257"/>
            <a:ext cx="911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 YORK CITY SHOWS HIGH SALES IN ALL CATEGORIES 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3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40971" y="32657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 YORK CITY SHOWS HIGH PROFITS IN ALMOST ALL CATEGORY OF SUPPLIES.</a:t>
            </a:r>
          </a:p>
          <a:p>
            <a:r>
              <a:rPr lang="en-IN" dirty="0" smtClean="0"/>
              <a:t>SEATTLE SHOWS HIGH PROFITS IN FURNITURE CATEGORY.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5" y="1245734"/>
            <a:ext cx="10611666" cy="54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2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1319348"/>
            <a:ext cx="10175966" cy="5022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0971" y="326571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 YORK CITY SHOWS HIGH QUANTITY  IN ALMOST ALL CATEGORY OF SUPPLIES.</a:t>
            </a:r>
          </a:p>
        </p:txBody>
      </p:sp>
    </p:spTree>
    <p:extLst>
      <p:ext uri="{BB962C8B-B14F-4D97-AF65-F5344CB8AC3E}">
        <p14:creationId xmlns:p14="http://schemas.microsoft.com/office/powerpoint/2010/main" val="240127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9486" y="365125"/>
            <a:ext cx="65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OFFICE SUPPLIES  SHIPPING MODE IS MORE FAVOURABLE.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01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09620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7760" y="718457"/>
            <a:ext cx="697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ALL SUPPLIES SHIPPING MODE IS HIGH IN STANDARD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91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0354" y="2521131"/>
            <a:ext cx="590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SHIPPING MODE IS MORE IN NEW YORK CITY WHICH IS PROPOTIONAL TO INCREASE IN QUANTITY AND SALES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63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9611" y="4846320"/>
            <a:ext cx="84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SUB CATEGORY SECTION PHONES HAVE SHOWN HIGH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72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156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BUSINESS ANALYTICS  SUPERSTORE USING TABLEAU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Subramaniam</dc:creator>
  <cp:lastModifiedBy>Prasanna Subramaniam</cp:lastModifiedBy>
  <cp:revision>13</cp:revision>
  <dcterms:created xsi:type="dcterms:W3CDTF">2020-08-18T16:59:22Z</dcterms:created>
  <dcterms:modified xsi:type="dcterms:W3CDTF">2020-08-20T15:50:43Z</dcterms:modified>
</cp:coreProperties>
</file>