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7" r:id="rId3"/>
    <p:sldId id="259" r:id="rId4"/>
    <p:sldId id="257" r:id="rId5"/>
    <p:sldId id="258" r:id="rId6"/>
    <p:sldId id="260" r:id="rId7"/>
    <p:sldId id="261" r:id="rId8"/>
    <p:sldId id="268" r:id="rId9"/>
    <p:sldId id="27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37C93-2EC7-084E-20F9-ADC2BEAC1EB4}" v="569" dt="2021-10-17T14:07:46.519"/>
    <p1510:client id="{1ECACF65-0E99-FBC5-FC36-72EBBD708E07}" v="31" dt="2021-10-19T03:28:09.157"/>
    <p1510:client id="{5991DC55-9F4D-40EA-B16C-6C94C06FFF5F}" v="54" dt="2021-11-10T12:37:56.157"/>
    <p1510:client id="{5C453FE7-328F-4A17-8A39-BF0B7C9DF800}" v="2" dt="2021-10-18T04:28:37.858"/>
    <p1510:client id="{61A7D00C-F23C-E49E-93FE-AA5359725317}" v="364" dt="2021-10-17T14:30:00.756"/>
    <p1510:client id="{721CF816-F406-4065-96BD-BB46C1FB13F1}" v="13" dt="2021-10-18T04:44:14.782"/>
    <p1510:client id="{79EF1E0C-69A3-BECF-E12A-EE08436D0962}" v="171" dt="2021-10-17T14:34:52.994"/>
    <p1510:client id="{7A34B7E1-8573-496A-AFA3-6111A7597EDD}" v="35" dt="2021-10-17T12:30:04.523"/>
    <p1510:client id="{86E93EE5-EA0C-D8E8-5475-74510D56CDAE}" v="34" dt="2021-10-17T17:06:06.990"/>
    <p1510:client id="{8A7A3BA7-472F-F9A5-9CA9-C0245205E19C}" v="10" dt="2021-10-17T12:31:50.378"/>
    <p1510:client id="{96EE325C-7888-51F6-3CDA-31E169376DAF}" v="2" dt="2021-10-18T03:21:59.242"/>
    <p1510:client id="{A64C8B4E-C6C5-17C6-C8A2-B1BE904EF6C1}" v="3" dt="2021-10-19T03:19:56.669"/>
    <p1510:client id="{C6E3915D-093A-94D1-76CB-0D8EFC4C01BE}" v="159" dt="2021-10-18T03:32:21.461"/>
    <p1510:client id="{C92E7352-BEA1-D3B9-1DCB-E94C70E6B9AB}" v="587" dt="2021-10-17T13:08:58.736"/>
    <p1510:client id="{D9CAE63B-9E61-4C92-BC2C-7E86D5A67EFE}" v="5" dt="2021-10-17T16:12:35.078"/>
    <p1510:client id="{DA549E77-A24F-4E3E-8D9D-321BE072CD3A}" v="316" dt="2021-10-17T13:31:46.215"/>
    <p1510:client id="{DFB24FD6-2E69-41F3-9323-F75E6FD4B1C7}" v="787" dt="2021-10-17T13:15:18.453"/>
    <p1510:client id="{E45D03A3-B380-4C92-AC62-C0ED7B1684EF}" v="38" dt="2021-10-18T04:24:44.075"/>
    <p1510:client id="{EB4C57E3-BBD6-6062-ADEC-CCBC1F4AAF06}" v="1" dt="2021-10-18T04:26:08.489"/>
    <p1510:client id="{F3515A6F-F4C9-7C19-D528-7204AC48C886}" v="67" dt="2021-10-18T12:12:05.688"/>
    <p1510:client id="{FA7F5DD2-6EC9-B799-82D5-1DC0F24C8806}" v="673" dt="2021-10-17T14:31:0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Premkumar" userId="S::prasanna_premkumar@thbs.com::00749e51-11c2-4c83-84a4-90e4d98b2c5a" providerId="AD" clId="Web-{DFB24FD6-2E69-41F3-9323-F75E6FD4B1C7}"/>
    <pc:docChg chg="modSld">
      <pc:chgData name="Prasanna Premkumar" userId="S::prasanna_premkumar@thbs.com::00749e51-11c2-4c83-84a4-90e4d98b2c5a" providerId="AD" clId="Web-{DFB24FD6-2E69-41F3-9323-F75E6FD4B1C7}" dt="2021-10-17T13:15:18.453" v="790" actId="20577"/>
      <pc:docMkLst>
        <pc:docMk/>
      </pc:docMkLst>
      <pc:sldChg chg="modSp">
        <pc:chgData name="Prasanna Premkumar" userId="S::prasanna_premkumar@thbs.com::00749e51-11c2-4c83-84a4-90e4d98b2c5a" providerId="AD" clId="Web-{DFB24FD6-2E69-41F3-9323-F75E6FD4B1C7}" dt="2021-10-17T13:15:18.453" v="790" actId="20577"/>
        <pc:sldMkLst>
          <pc:docMk/>
          <pc:sldMk cId="3086616897" sldId="261"/>
        </pc:sldMkLst>
        <pc:spChg chg="mod">
          <ac:chgData name="Prasanna Premkumar" userId="S::prasanna_premkumar@thbs.com::00749e51-11c2-4c83-84a4-90e4d98b2c5a" providerId="AD" clId="Web-{DFB24FD6-2E69-41F3-9323-F75E6FD4B1C7}" dt="2021-10-17T12:53:58.408" v="1" actId="14100"/>
          <ac:spMkLst>
            <pc:docMk/>
            <pc:sldMk cId="3086616897" sldId="261"/>
            <ac:spMk id="2" creationId="{00000000-0000-0000-0000-000000000000}"/>
          </ac:spMkLst>
        </pc:spChg>
        <pc:spChg chg="mod">
          <ac:chgData name="Prasanna Premkumar" userId="S::prasanna_premkumar@thbs.com::00749e51-11c2-4c83-84a4-90e4d98b2c5a" providerId="AD" clId="Web-{DFB24FD6-2E69-41F3-9323-F75E6FD4B1C7}" dt="2021-10-17T13:15:18.453" v="790" actId="20577"/>
          <ac:spMkLst>
            <pc:docMk/>
            <pc:sldMk cId="3086616897" sldId="261"/>
            <ac:spMk id="3" creationId="{00000000-0000-0000-0000-000000000000}"/>
          </ac:spMkLst>
        </pc:spChg>
      </pc:sldChg>
    </pc:docChg>
  </pc:docChgLst>
  <pc:docChgLst>
    <pc:chgData name="Rohith Surya" userId="S::rohith_surya@thbs.com::180ea7bd-adf1-42de-bacb-f5055ad52046" providerId="AD" clId="Web-{A64C8B4E-C6C5-17C6-C8A2-B1BE904EF6C1}"/>
    <pc:docChg chg="modSld">
      <pc:chgData name="Rohith Surya" userId="S::rohith_surya@thbs.com::180ea7bd-adf1-42de-bacb-f5055ad52046" providerId="AD" clId="Web-{A64C8B4E-C6C5-17C6-C8A2-B1BE904EF6C1}" dt="2021-10-19T03:19:55.154" v="1" actId="20577"/>
      <pc:docMkLst>
        <pc:docMk/>
      </pc:docMkLst>
      <pc:sldChg chg="modSp">
        <pc:chgData name="Rohith Surya" userId="S::rohith_surya@thbs.com::180ea7bd-adf1-42de-bacb-f5055ad52046" providerId="AD" clId="Web-{A64C8B4E-C6C5-17C6-C8A2-B1BE904EF6C1}" dt="2021-10-19T03:19:55.154" v="1" actId="20577"/>
        <pc:sldMkLst>
          <pc:docMk/>
          <pc:sldMk cId="642024329" sldId="260"/>
        </pc:sldMkLst>
        <pc:spChg chg="mod">
          <ac:chgData name="Rohith Surya" userId="S::rohith_surya@thbs.com::180ea7bd-adf1-42de-bacb-f5055ad52046" providerId="AD" clId="Web-{A64C8B4E-C6C5-17C6-C8A2-B1BE904EF6C1}" dt="2021-10-19T03:19:55.154" v="1" actId="20577"/>
          <ac:spMkLst>
            <pc:docMk/>
            <pc:sldMk cId="642024329" sldId="260"/>
            <ac:spMk id="4" creationId="{B13A310C-3FAC-48B5-8A3D-F302774490A3}"/>
          </ac:spMkLst>
        </pc:spChg>
      </pc:sldChg>
    </pc:docChg>
  </pc:docChgLst>
  <pc:docChgLst>
    <pc:chgData name="Tasmiya Kadur" userId="S::tasmiya_kadur@thbs.com::75b63bed-50fd-47dd-a2d5-bdd60c9b6f21" providerId="AD" clId="Web-{79EF1E0C-69A3-BECF-E12A-EE08436D0962}"/>
    <pc:docChg chg="modSld">
      <pc:chgData name="Tasmiya Kadur" userId="S::tasmiya_kadur@thbs.com::75b63bed-50fd-47dd-a2d5-bdd60c9b6f21" providerId="AD" clId="Web-{79EF1E0C-69A3-BECF-E12A-EE08436D0962}" dt="2021-10-17T14:34:52.994" v="170" actId="20577"/>
      <pc:docMkLst>
        <pc:docMk/>
      </pc:docMkLst>
      <pc:sldChg chg="modSp">
        <pc:chgData name="Tasmiya Kadur" userId="S::tasmiya_kadur@thbs.com::75b63bed-50fd-47dd-a2d5-bdd60c9b6f21" providerId="AD" clId="Web-{79EF1E0C-69A3-BECF-E12A-EE08436D0962}" dt="2021-10-17T14:34:52.994" v="170" actId="20577"/>
        <pc:sldMkLst>
          <pc:docMk/>
          <pc:sldMk cId="4291929221" sldId="259"/>
        </pc:sldMkLst>
        <pc:spChg chg="mod">
          <ac:chgData name="Tasmiya Kadur" userId="S::tasmiya_kadur@thbs.com::75b63bed-50fd-47dd-a2d5-bdd60c9b6f21" providerId="AD" clId="Web-{79EF1E0C-69A3-BECF-E12A-EE08436D0962}" dt="2021-10-17T14:34:52.994" v="170" actId="20577"/>
          <ac:spMkLst>
            <pc:docMk/>
            <pc:sldMk cId="4291929221" sldId="259"/>
            <ac:spMk id="3" creationId="{00000000-0000-0000-0000-000000000000}"/>
          </ac:spMkLst>
        </pc:spChg>
      </pc:sldChg>
    </pc:docChg>
  </pc:docChgLst>
  <pc:docChgLst>
    <pc:chgData name="Sairam Seerapu" userId="S::sairam_seerapu@thbs.com::cedc7d9f-0a1d-42d7-b50b-82e2c8ffe275" providerId="AD" clId="Web-{1ECACF65-0E99-FBC5-FC36-72EBBD708E07}"/>
    <pc:docChg chg="modSld">
      <pc:chgData name="Sairam Seerapu" userId="S::sairam_seerapu@thbs.com::cedc7d9f-0a1d-42d7-b50b-82e2c8ffe275" providerId="AD" clId="Web-{1ECACF65-0E99-FBC5-FC36-72EBBD708E07}" dt="2021-10-19T03:28:09.157" v="33" actId="1076"/>
      <pc:docMkLst>
        <pc:docMk/>
      </pc:docMkLst>
      <pc:sldChg chg="addSp delSp modSp mod modClrScheme chgLayout">
        <pc:chgData name="Sairam Seerapu" userId="S::sairam_seerapu@thbs.com::cedc7d9f-0a1d-42d7-b50b-82e2c8ffe275" providerId="AD" clId="Web-{1ECACF65-0E99-FBC5-FC36-72EBBD708E07}" dt="2021-10-19T03:28:09.157" v="33" actId="1076"/>
        <pc:sldMkLst>
          <pc:docMk/>
          <pc:sldMk cId="3108073851" sldId="258"/>
        </pc:sldMkLst>
        <pc:spChg chg="add del mod ord">
          <ac:chgData name="Sairam Seerapu" userId="S::sairam_seerapu@thbs.com::cedc7d9f-0a1d-42d7-b50b-82e2c8ffe275" providerId="AD" clId="Web-{1ECACF65-0E99-FBC5-FC36-72EBBD708E07}" dt="2021-10-19T03:27:32.344" v="23"/>
          <ac:spMkLst>
            <pc:docMk/>
            <pc:sldMk cId="3108073851" sldId="258"/>
            <ac:spMk id="2" creationId="{83651B6F-00FC-4D12-9EE9-3C84706AEC27}"/>
          </ac:spMkLst>
        </pc:spChg>
        <pc:spChg chg="mod ord">
          <ac:chgData name="Sairam Seerapu" userId="S::sairam_seerapu@thbs.com::cedc7d9f-0a1d-42d7-b50b-82e2c8ffe275" providerId="AD" clId="Web-{1ECACF65-0E99-FBC5-FC36-72EBBD708E07}" dt="2021-10-19T03:27:32.344" v="23"/>
          <ac:spMkLst>
            <pc:docMk/>
            <pc:sldMk cId="3108073851" sldId="258"/>
            <ac:spMk id="3" creationId="{00000000-0000-0000-0000-000000000000}"/>
          </ac:spMkLst>
        </pc:spChg>
        <pc:spChg chg="mod ord">
          <ac:chgData name="Sairam Seerapu" userId="S::sairam_seerapu@thbs.com::cedc7d9f-0a1d-42d7-b50b-82e2c8ffe275" providerId="AD" clId="Web-{1ECACF65-0E99-FBC5-FC36-72EBBD708E07}" dt="2021-10-19T03:27:32.344" v="23"/>
          <ac:spMkLst>
            <pc:docMk/>
            <pc:sldMk cId="3108073851" sldId="258"/>
            <ac:spMk id="4" creationId="{D77780A0-0D1E-493A-8A75-8A57E859803E}"/>
          </ac:spMkLst>
        </pc:spChg>
        <pc:spChg chg="add mod">
          <ac:chgData name="Sairam Seerapu" userId="S::sairam_seerapu@thbs.com::cedc7d9f-0a1d-42d7-b50b-82e2c8ffe275" providerId="AD" clId="Web-{1ECACF65-0E99-FBC5-FC36-72EBBD708E07}" dt="2021-10-19T03:28:09.157" v="33" actId="1076"/>
          <ac:spMkLst>
            <pc:docMk/>
            <pc:sldMk cId="3108073851" sldId="258"/>
            <ac:spMk id="6" creationId="{EBAB50E7-75EE-449D-87C0-66FD7B6BA1C4}"/>
          </ac:spMkLst>
        </pc:spChg>
      </pc:sldChg>
    </pc:docChg>
  </pc:docChgLst>
  <pc:docChgLst>
    <pc:chgData name="Tasmiya Kadur" userId="S::tasmiya_kadur@thbs.com::75b63bed-50fd-47dd-a2d5-bdd60c9b6f21" providerId="AD" clId="Web-{DA549E77-A24F-4E3E-8D9D-321BE072CD3A}"/>
    <pc:docChg chg="modSld">
      <pc:chgData name="Tasmiya Kadur" userId="S::tasmiya_kadur@thbs.com::75b63bed-50fd-47dd-a2d5-bdd60c9b6f21" providerId="AD" clId="Web-{DA549E77-A24F-4E3E-8D9D-321BE072CD3A}" dt="2021-10-17T13:31:46.215" v="313" actId="20577"/>
      <pc:docMkLst>
        <pc:docMk/>
      </pc:docMkLst>
      <pc:sldChg chg="addSp delSp modSp mod modShow">
        <pc:chgData name="Tasmiya Kadur" userId="S::tasmiya_kadur@thbs.com::75b63bed-50fd-47dd-a2d5-bdd60c9b6f21" providerId="AD" clId="Web-{DA549E77-A24F-4E3E-8D9D-321BE072CD3A}" dt="2021-10-17T13:31:46.215" v="313" actId="20577"/>
        <pc:sldMkLst>
          <pc:docMk/>
          <pc:sldMk cId="4291929221" sldId="259"/>
        </pc:sldMkLst>
        <pc:spChg chg="del mod">
          <ac:chgData name="Tasmiya Kadur" userId="S::tasmiya_kadur@thbs.com::75b63bed-50fd-47dd-a2d5-bdd60c9b6f21" providerId="AD" clId="Web-{DA549E77-A24F-4E3E-8D9D-321BE072CD3A}" dt="2021-10-17T13:17:07.140" v="279"/>
          <ac:spMkLst>
            <pc:docMk/>
            <pc:sldMk cId="4291929221" sldId="259"/>
            <ac:spMk id="2" creationId="{00000000-0000-0000-0000-000000000000}"/>
          </ac:spMkLst>
        </pc:spChg>
        <pc:spChg chg="add del mod">
          <ac:chgData name="Tasmiya Kadur" userId="S::tasmiya_kadur@thbs.com::75b63bed-50fd-47dd-a2d5-bdd60c9b6f21" providerId="AD" clId="Web-{DA549E77-A24F-4E3E-8D9D-321BE072CD3A}" dt="2021-10-17T13:31:46.215" v="313" actId="20577"/>
          <ac:spMkLst>
            <pc:docMk/>
            <pc:sldMk cId="4291929221" sldId="259"/>
            <ac:spMk id="3" creationId="{00000000-0000-0000-0000-000000000000}"/>
          </ac:spMkLst>
        </pc:spChg>
        <pc:spChg chg="add del mod">
          <ac:chgData name="Tasmiya Kadur" userId="S::tasmiya_kadur@thbs.com::75b63bed-50fd-47dd-a2d5-bdd60c9b6f21" providerId="AD" clId="Web-{DA549E77-A24F-4E3E-8D9D-321BE072CD3A}" dt="2021-10-17T13:17:21.501" v="280"/>
          <ac:spMkLst>
            <pc:docMk/>
            <pc:sldMk cId="4291929221" sldId="259"/>
            <ac:spMk id="5" creationId="{25C820F9-C02E-4870-95B5-ED66A99C2087}"/>
          </ac:spMkLst>
        </pc:spChg>
      </pc:sldChg>
    </pc:docChg>
  </pc:docChgLst>
  <pc:docChgLst>
    <pc:chgData name="Sairam Seerapu" userId="S::sairam_seerapu@thbs.com::cedc7d9f-0a1d-42d7-b50b-82e2c8ffe275" providerId="AD" clId="Web-{96EE325C-7888-51F6-3CDA-31E169376DAF}"/>
    <pc:docChg chg="modSld">
      <pc:chgData name="Sairam Seerapu" userId="S::sairam_seerapu@thbs.com::cedc7d9f-0a1d-42d7-b50b-82e2c8ffe275" providerId="AD" clId="Web-{96EE325C-7888-51F6-3CDA-31E169376DAF}" dt="2021-10-18T03:21:57.945" v="0" actId="20577"/>
      <pc:docMkLst>
        <pc:docMk/>
      </pc:docMkLst>
      <pc:sldChg chg="modSp">
        <pc:chgData name="Sairam Seerapu" userId="S::sairam_seerapu@thbs.com::cedc7d9f-0a1d-42d7-b50b-82e2c8ffe275" providerId="AD" clId="Web-{96EE325C-7888-51F6-3CDA-31E169376DAF}" dt="2021-10-18T03:21:57.945" v="0" actId="20577"/>
        <pc:sldMkLst>
          <pc:docMk/>
          <pc:sldMk cId="1497360984" sldId="262"/>
        </pc:sldMkLst>
        <pc:spChg chg="mod">
          <ac:chgData name="Sairam Seerapu" userId="S::sairam_seerapu@thbs.com::cedc7d9f-0a1d-42d7-b50b-82e2c8ffe275" providerId="AD" clId="Web-{96EE325C-7888-51F6-3CDA-31E169376DAF}" dt="2021-10-18T03:21:57.945" v="0" actId="20577"/>
          <ac:spMkLst>
            <pc:docMk/>
            <pc:sldMk cId="1497360984" sldId="262"/>
            <ac:spMk id="2" creationId="{00000000-0000-0000-0000-000000000000}"/>
          </ac:spMkLst>
        </pc:spChg>
      </pc:sldChg>
    </pc:docChg>
  </pc:docChgLst>
  <pc:docChgLst>
    <pc:chgData name="Rohith Surya" userId="S::rohith_surya@thbs.com::180ea7bd-adf1-42de-bacb-f5055ad52046" providerId="AD" clId="Web-{C6E3915D-093A-94D1-76CB-0D8EFC4C01BE}"/>
    <pc:docChg chg="modSld">
      <pc:chgData name="Rohith Surya" userId="S::rohith_surya@thbs.com::180ea7bd-adf1-42de-bacb-f5055ad52046" providerId="AD" clId="Web-{C6E3915D-093A-94D1-76CB-0D8EFC4C01BE}" dt="2021-10-18T03:32:19.367" v="88" actId="20577"/>
      <pc:docMkLst>
        <pc:docMk/>
      </pc:docMkLst>
      <pc:sldChg chg="addSp delSp modSp">
        <pc:chgData name="Rohith Surya" userId="S::rohith_surya@thbs.com::180ea7bd-adf1-42de-bacb-f5055ad52046" providerId="AD" clId="Web-{C6E3915D-093A-94D1-76CB-0D8EFC4C01BE}" dt="2021-10-18T03:32:19.367" v="88" actId="20577"/>
        <pc:sldMkLst>
          <pc:docMk/>
          <pc:sldMk cId="1382945402" sldId="266"/>
        </pc:sldMkLst>
        <pc:spChg chg="mod">
          <ac:chgData name="Rohith Surya" userId="S::rohith_surya@thbs.com::180ea7bd-adf1-42de-bacb-f5055ad52046" providerId="AD" clId="Web-{C6E3915D-093A-94D1-76CB-0D8EFC4C01BE}" dt="2021-10-18T03:25:27.730" v="8" actId="1076"/>
          <ac:spMkLst>
            <pc:docMk/>
            <pc:sldMk cId="1382945402" sldId="266"/>
            <ac:spMk id="2" creationId="{4969ADF0-DE45-401B-BE94-C7B84051C67E}"/>
          </ac:spMkLst>
        </pc:spChg>
        <pc:spChg chg="add mod">
          <ac:chgData name="Rohith Surya" userId="S::rohith_surya@thbs.com::180ea7bd-adf1-42de-bacb-f5055ad52046" providerId="AD" clId="Web-{C6E3915D-093A-94D1-76CB-0D8EFC4C01BE}" dt="2021-10-18T03:32:06.179" v="83" actId="1076"/>
          <ac:spMkLst>
            <pc:docMk/>
            <pc:sldMk cId="1382945402" sldId="266"/>
            <ac:spMk id="4" creationId="{C155D575-B65C-4C7E-88C3-D4ECE7D63B0F}"/>
          </ac:spMkLst>
        </pc:spChg>
        <pc:spChg chg="add mod">
          <ac:chgData name="Rohith Surya" userId="S::rohith_surya@thbs.com::180ea7bd-adf1-42de-bacb-f5055ad52046" providerId="AD" clId="Web-{C6E3915D-093A-94D1-76CB-0D8EFC4C01BE}" dt="2021-10-18T03:32:19.367" v="88" actId="20577"/>
          <ac:spMkLst>
            <pc:docMk/>
            <pc:sldMk cId="1382945402" sldId="266"/>
            <ac:spMk id="5" creationId="{45A150E4-9343-4713-9EFE-CA9793E479E2}"/>
          </ac:spMkLst>
        </pc:spChg>
        <pc:spChg chg="mod">
          <ac:chgData name="Rohith Surya" userId="S::rohith_surya@thbs.com::180ea7bd-adf1-42de-bacb-f5055ad52046" providerId="AD" clId="Web-{C6E3915D-093A-94D1-76CB-0D8EFC4C01BE}" dt="2021-10-18T03:13:42.401" v="3" actId="1076"/>
          <ac:spMkLst>
            <pc:docMk/>
            <pc:sldMk cId="1382945402" sldId="266"/>
            <ac:spMk id="13" creationId="{97A58BE5-8846-4AC1-B392-226C82927BB1}"/>
          </ac:spMkLst>
        </pc:spChg>
        <pc:spChg chg="del">
          <ac:chgData name="Rohith Surya" userId="S::rohith_surya@thbs.com::180ea7bd-adf1-42de-bacb-f5055ad52046" providerId="AD" clId="Web-{C6E3915D-093A-94D1-76CB-0D8EFC4C01BE}" dt="2021-10-18T03:13:15.478" v="0"/>
          <ac:spMkLst>
            <pc:docMk/>
            <pc:sldMk cId="1382945402" sldId="266"/>
            <ac:spMk id="16" creationId="{23447288-9C9E-4D81-AFCF-13FD59D7FCBE}"/>
          </ac:spMkLst>
        </pc:spChg>
        <pc:picChg chg="mod">
          <ac:chgData name="Rohith Surya" userId="S::rohith_surya@thbs.com::180ea7bd-adf1-42de-bacb-f5055ad52046" providerId="AD" clId="Web-{C6E3915D-093A-94D1-76CB-0D8EFC4C01BE}" dt="2021-10-18T03:13:54.183" v="6" actId="1076"/>
          <ac:picMkLst>
            <pc:docMk/>
            <pc:sldMk cId="1382945402" sldId="266"/>
            <ac:picMk id="14" creationId="{AB4392E8-A9B3-47E7-A485-16BBA6B3AA01}"/>
          </ac:picMkLst>
        </pc:picChg>
      </pc:sldChg>
    </pc:docChg>
  </pc:docChgLst>
  <pc:docChgLst>
    <pc:chgData name="Vishwas Mallegowda" userId="S::vishwas_mallegowda@thbs.com::f360d634-2cfc-42d8-9af0-22fb28be14ce" providerId="AD" clId="Web-{FA7F5DD2-6EC9-B799-82D5-1DC0F24C8806}"/>
    <pc:docChg chg="addSld delSld modSld">
      <pc:chgData name="Vishwas Mallegowda" userId="S::vishwas_mallegowda@thbs.com::f360d634-2cfc-42d8-9af0-22fb28be14ce" providerId="AD" clId="Web-{FA7F5DD2-6EC9-B799-82D5-1DC0F24C8806}" dt="2021-10-17T14:31:04.400" v="538" actId="20577"/>
      <pc:docMkLst>
        <pc:docMk/>
      </pc:docMkLst>
      <pc:sldChg chg="del">
        <pc:chgData name="Vishwas Mallegowda" userId="S::vishwas_mallegowda@thbs.com::f360d634-2cfc-42d8-9af0-22fb28be14ce" providerId="AD" clId="Web-{FA7F5DD2-6EC9-B799-82D5-1DC0F24C8806}" dt="2021-10-17T14:20:38.458" v="244"/>
        <pc:sldMkLst>
          <pc:docMk/>
          <pc:sldMk cId="109857222" sldId="256"/>
        </pc:sldMkLst>
      </pc:sldChg>
      <pc:sldChg chg="addSp delSp modSp mod setBg addAnim delAnim">
        <pc:chgData name="Vishwas Mallegowda" userId="S::vishwas_mallegowda@thbs.com::f360d634-2cfc-42d8-9af0-22fb28be14ce" providerId="AD" clId="Web-{FA7F5DD2-6EC9-B799-82D5-1DC0F24C8806}" dt="2021-10-17T14:19:44.254" v="241" actId="20577"/>
        <pc:sldMkLst>
          <pc:docMk/>
          <pc:sldMk cId="2154658432" sldId="257"/>
        </pc:sldMkLst>
        <pc:spChg chg="mod">
          <ac:chgData name="Vishwas Mallegowda" userId="S::vishwas_mallegowda@thbs.com::f360d634-2cfc-42d8-9af0-22fb28be14ce" providerId="AD" clId="Web-{FA7F5DD2-6EC9-B799-82D5-1DC0F24C8806}" dt="2021-10-17T14:10:14.782" v="26" actId="14100"/>
          <ac:spMkLst>
            <pc:docMk/>
            <pc:sldMk cId="2154658432" sldId="257"/>
            <ac:spMk id="2" creationId="{00000000-0000-0000-0000-000000000000}"/>
          </ac:spMkLst>
        </pc:spChg>
        <pc:spChg chg="mod">
          <ac:chgData name="Vishwas Mallegowda" userId="S::vishwas_mallegowda@thbs.com::f360d634-2cfc-42d8-9af0-22fb28be14ce" providerId="AD" clId="Web-{FA7F5DD2-6EC9-B799-82D5-1DC0F24C8806}" dt="2021-10-17T14:19:44.254" v="241" actId="20577"/>
          <ac:spMkLst>
            <pc:docMk/>
            <pc:sldMk cId="2154658432" sldId="257"/>
            <ac:spMk id="3" creationId="{00000000-0000-0000-0000-000000000000}"/>
          </ac:spMkLst>
        </pc:spChg>
        <pc:spChg chg="add">
          <ac:chgData name="Vishwas Mallegowda" userId="S::vishwas_mallegowda@thbs.com::f360d634-2cfc-42d8-9af0-22fb28be14ce" providerId="AD" clId="Web-{FA7F5DD2-6EC9-B799-82D5-1DC0F24C8806}" dt="2021-10-17T14:09:27.625" v="19"/>
          <ac:spMkLst>
            <pc:docMk/>
            <pc:sldMk cId="2154658432" sldId="257"/>
            <ac:spMk id="6" creationId="{06DA9DF9-31F7-4056-B42E-878CC92417B8}"/>
          </ac:spMkLst>
        </pc:spChg>
        <pc:spChg chg="add del">
          <ac:chgData name="Vishwas Mallegowda" userId="S::vishwas_mallegowda@thbs.com::f360d634-2cfc-42d8-9af0-22fb28be14ce" providerId="AD" clId="Web-{FA7F5DD2-6EC9-B799-82D5-1DC0F24C8806}" dt="2021-10-17T14:09:27.609" v="18"/>
          <ac:spMkLst>
            <pc:docMk/>
            <pc:sldMk cId="2154658432" sldId="257"/>
            <ac:spMk id="9" creationId="{8D0D6D3E-D7F9-4591-9CA9-DDF4DB1F73DA}"/>
          </ac:spMkLst>
        </pc:spChg>
        <pc:spChg chg="add del">
          <ac:chgData name="Vishwas Mallegowda" userId="S::vishwas_mallegowda@thbs.com::f360d634-2cfc-42d8-9af0-22fb28be14ce" providerId="AD" clId="Web-{FA7F5DD2-6EC9-B799-82D5-1DC0F24C8806}" dt="2021-10-17T14:09:27.609" v="18"/>
          <ac:spMkLst>
            <pc:docMk/>
            <pc:sldMk cId="2154658432" sldId="257"/>
            <ac:spMk id="11" creationId="{C4C9F2B0-1044-46EB-8AEB-C3BFFDE6C2CC}"/>
          </ac:spMkLst>
        </pc:spChg>
        <pc:spChg chg="add del">
          <ac:chgData name="Vishwas Mallegowda" userId="S::vishwas_mallegowda@thbs.com::f360d634-2cfc-42d8-9af0-22fb28be14ce" providerId="AD" clId="Web-{FA7F5DD2-6EC9-B799-82D5-1DC0F24C8806}" dt="2021-10-17T14:09:27.609" v="18"/>
          <ac:spMkLst>
            <pc:docMk/>
            <pc:sldMk cId="2154658432" sldId="257"/>
            <ac:spMk id="13" creationId="{D28B54C3-B57B-472A-B96E-1FCB67093DC2}"/>
          </ac:spMkLst>
        </pc:spChg>
        <pc:spChg chg="add del">
          <ac:chgData name="Vishwas Mallegowda" userId="S::vishwas_mallegowda@thbs.com::f360d634-2cfc-42d8-9af0-22fb28be14ce" providerId="AD" clId="Web-{FA7F5DD2-6EC9-B799-82D5-1DC0F24C8806}" dt="2021-10-17T14:09:27.609" v="18"/>
          <ac:spMkLst>
            <pc:docMk/>
            <pc:sldMk cId="2154658432" sldId="257"/>
            <ac:spMk id="15" creationId="{7DB3C429-F8DA-49B9-AF84-21996FCF78B5}"/>
          </ac:spMkLst>
        </pc:spChg>
        <pc:picChg chg="add mod">
          <ac:chgData name="Vishwas Mallegowda" userId="S::vishwas_mallegowda@thbs.com::f360d634-2cfc-42d8-9af0-22fb28be14ce" providerId="AD" clId="Web-{FA7F5DD2-6EC9-B799-82D5-1DC0F24C8806}" dt="2021-10-17T14:09:42.719" v="22" actId="14100"/>
          <ac:picMkLst>
            <pc:docMk/>
            <pc:sldMk cId="2154658432" sldId="257"/>
            <ac:picMk id="4" creationId="{A0AE9E78-927E-482F-B22B-0DD9A393D410}"/>
          </ac:picMkLst>
        </pc:picChg>
      </pc:sldChg>
      <pc:sldChg chg="addSp delSp modSp new">
        <pc:chgData name="Vishwas Mallegowda" userId="S::vishwas_mallegowda@thbs.com::f360d634-2cfc-42d8-9af0-22fb28be14ce" providerId="AD" clId="Web-{FA7F5DD2-6EC9-B799-82D5-1DC0F24C8806}" dt="2021-10-17T14:31:04.400" v="538" actId="20577"/>
        <pc:sldMkLst>
          <pc:docMk/>
          <pc:sldMk cId="1382945402" sldId="266"/>
        </pc:sldMkLst>
        <pc:spChg chg="mod">
          <ac:chgData name="Vishwas Mallegowda" userId="S::vishwas_mallegowda@thbs.com::f360d634-2cfc-42d8-9af0-22fb28be14ce" providerId="AD" clId="Web-{FA7F5DD2-6EC9-B799-82D5-1DC0F24C8806}" dt="2021-10-17T14:31:04.400" v="538" actId="20577"/>
          <ac:spMkLst>
            <pc:docMk/>
            <pc:sldMk cId="1382945402" sldId="266"/>
            <ac:spMk id="2" creationId="{4969ADF0-DE45-401B-BE94-C7B84051C67E}"/>
          </ac:spMkLst>
        </pc:spChg>
        <pc:spChg chg="mod">
          <ac:chgData name="Vishwas Mallegowda" userId="S::vishwas_mallegowda@thbs.com::f360d634-2cfc-42d8-9af0-22fb28be14ce" providerId="AD" clId="Web-{FA7F5DD2-6EC9-B799-82D5-1DC0F24C8806}" dt="2021-10-17T14:23:51.131" v="354" actId="20577"/>
          <ac:spMkLst>
            <pc:docMk/>
            <pc:sldMk cId="1382945402" sldId="266"/>
            <ac:spMk id="3" creationId="{5ABE2E1A-DA5E-483F-8526-C4292958F9F3}"/>
          </ac:spMkLst>
        </pc:spChg>
        <pc:spChg chg="add">
          <ac:chgData name="Vishwas Mallegowda" userId="S::vishwas_mallegowda@thbs.com::f360d634-2cfc-42d8-9af0-22fb28be14ce" providerId="AD" clId="Web-{FA7F5DD2-6EC9-B799-82D5-1DC0F24C8806}" dt="2021-10-17T14:21:49.630" v="258"/>
          <ac:spMkLst>
            <pc:docMk/>
            <pc:sldMk cId="1382945402" sldId="266"/>
            <ac:spMk id="4" creationId="{D131EF13-8553-4754-A121-3BC27B80A592}"/>
          </ac:spMkLst>
        </pc:spChg>
        <pc:spChg chg="add">
          <ac:chgData name="Vishwas Mallegowda" userId="S::vishwas_mallegowda@thbs.com::f360d634-2cfc-42d8-9af0-22fb28be14ce" providerId="AD" clId="Web-{FA7F5DD2-6EC9-B799-82D5-1DC0F24C8806}" dt="2021-10-17T14:21:52.318" v="259"/>
          <ac:spMkLst>
            <pc:docMk/>
            <pc:sldMk cId="1382945402" sldId="266"/>
            <ac:spMk id="5" creationId="{65B4B4C3-DD09-494A-8EB4-18AD7503A275}"/>
          </ac:spMkLst>
        </pc:spChg>
        <pc:spChg chg="add">
          <ac:chgData name="Vishwas Mallegowda" userId="S::vishwas_mallegowda@thbs.com::f360d634-2cfc-42d8-9af0-22fb28be14ce" providerId="AD" clId="Web-{FA7F5DD2-6EC9-B799-82D5-1DC0F24C8806}" dt="2021-10-17T14:21:56.052" v="260"/>
          <ac:spMkLst>
            <pc:docMk/>
            <pc:sldMk cId="1382945402" sldId="266"/>
            <ac:spMk id="6" creationId="{1FD4B574-A2CA-479A-948F-DD7C4462AE05}"/>
          </ac:spMkLst>
        </pc:spChg>
        <pc:spChg chg="add">
          <ac:chgData name="Vishwas Mallegowda" userId="S::vishwas_mallegowda@thbs.com::f360d634-2cfc-42d8-9af0-22fb28be14ce" providerId="AD" clId="Web-{FA7F5DD2-6EC9-B799-82D5-1DC0F24C8806}" dt="2021-10-17T14:24:11.631" v="355"/>
          <ac:spMkLst>
            <pc:docMk/>
            <pc:sldMk cId="1382945402" sldId="266"/>
            <ac:spMk id="7" creationId="{FA03B294-40F7-42D5-AF39-D3899DEF0322}"/>
          </ac:spMkLst>
        </pc:spChg>
        <pc:spChg chg="add">
          <ac:chgData name="Vishwas Mallegowda" userId="S::vishwas_mallegowda@thbs.com::f360d634-2cfc-42d8-9af0-22fb28be14ce" providerId="AD" clId="Web-{FA7F5DD2-6EC9-B799-82D5-1DC0F24C8806}" dt="2021-10-17T14:24:20.319" v="356"/>
          <ac:spMkLst>
            <pc:docMk/>
            <pc:sldMk cId="1382945402" sldId="266"/>
            <ac:spMk id="8" creationId="{C8197C3C-230D-4F9D-80F4-E36EC0856FC5}"/>
          </ac:spMkLst>
        </pc:spChg>
        <pc:spChg chg="add del">
          <ac:chgData name="Vishwas Mallegowda" userId="S::vishwas_mallegowda@thbs.com::f360d634-2cfc-42d8-9af0-22fb28be14ce" providerId="AD" clId="Web-{FA7F5DD2-6EC9-B799-82D5-1DC0F24C8806}" dt="2021-10-17T14:24:48.585" v="367"/>
          <ac:spMkLst>
            <pc:docMk/>
            <pc:sldMk cId="1382945402" sldId="266"/>
            <ac:spMk id="9" creationId="{504A500E-4B6F-4554-A324-39B2C8BC4C26}"/>
          </ac:spMkLst>
        </pc:spChg>
        <pc:spChg chg="add del">
          <ac:chgData name="Vishwas Mallegowda" userId="S::vishwas_mallegowda@thbs.com::f360d634-2cfc-42d8-9af0-22fb28be14ce" providerId="AD" clId="Web-{FA7F5DD2-6EC9-B799-82D5-1DC0F24C8806}" dt="2021-10-17T14:24:45.397" v="366"/>
          <ac:spMkLst>
            <pc:docMk/>
            <pc:sldMk cId="1382945402" sldId="266"/>
            <ac:spMk id="10" creationId="{196FE32A-6C79-46D6-9776-A327BBB5B597}"/>
          </ac:spMkLst>
        </pc:spChg>
        <pc:spChg chg="add del mod">
          <ac:chgData name="Vishwas Mallegowda" userId="S::vishwas_mallegowda@thbs.com::f360d634-2cfc-42d8-9af0-22fb28be14ce" providerId="AD" clId="Web-{FA7F5DD2-6EC9-B799-82D5-1DC0F24C8806}" dt="2021-10-17T14:24:40.647" v="365"/>
          <ac:spMkLst>
            <pc:docMk/>
            <pc:sldMk cId="1382945402" sldId="266"/>
            <ac:spMk id="11" creationId="{698168C2-1F20-4E88-B035-5381FC84F901}"/>
          </ac:spMkLst>
        </pc:spChg>
        <pc:spChg chg="add mod">
          <ac:chgData name="Vishwas Mallegowda" userId="S::vishwas_mallegowda@thbs.com::f360d634-2cfc-42d8-9af0-22fb28be14ce" providerId="AD" clId="Web-{FA7F5DD2-6EC9-B799-82D5-1DC0F24C8806}" dt="2021-10-17T14:27:20.539" v="451" actId="20577"/>
          <ac:spMkLst>
            <pc:docMk/>
            <pc:sldMk cId="1382945402" sldId="266"/>
            <ac:spMk id="12" creationId="{C9A31123-DC60-46D9-B00C-DF008D12F8DE}"/>
          </ac:spMkLst>
        </pc:spChg>
        <pc:spChg chg="add mod">
          <ac:chgData name="Vishwas Mallegowda" userId="S::vishwas_mallegowda@thbs.com::f360d634-2cfc-42d8-9af0-22fb28be14ce" providerId="AD" clId="Web-{FA7F5DD2-6EC9-B799-82D5-1DC0F24C8806}" dt="2021-10-17T14:26:45.539" v="406" actId="1076"/>
          <ac:spMkLst>
            <pc:docMk/>
            <pc:sldMk cId="1382945402" sldId="266"/>
            <ac:spMk id="13" creationId="{97A58BE5-8846-4AC1-B392-226C82927BB1}"/>
          </ac:spMkLst>
        </pc:spChg>
        <pc:spChg chg="add del mod">
          <ac:chgData name="Vishwas Mallegowda" userId="S::vishwas_mallegowda@thbs.com::f360d634-2cfc-42d8-9af0-22fb28be14ce" providerId="AD" clId="Web-{FA7F5DD2-6EC9-B799-82D5-1DC0F24C8806}" dt="2021-10-17T14:29:26.540" v="509"/>
          <ac:spMkLst>
            <pc:docMk/>
            <pc:sldMk cId="1382945402" sldId="266"/>
            <ac:spMk id="15" creationId="{C3A7F86C-97DD-4CF1-AEC4-EC8F4556EEED}"/>
          </ac:spMkLst>
        </pc:spChg>
        <pc:spChg chg="add mod">
          <ac:chgData name="Vishwas Mallegowda" userId="S::vishwas_mallegowda@thbs.com::f360d634-2cfc-42d8-9af0-22fb28be14ce" providerId="AD" clId="Web-{FA7F5DD2-6EC9-B799-82D5-1DC0F24C8806}" dt="2021-10-17T14:29:44.321" v="530" actId="20577"/>
          <ac:spMkLst>
            <pc:docMk/>
            <pc:sldMk cId="1382945402" sldId="266"/>
            <ac:spMk id="16" creationId="{23447288-9C9E-4D81-AFCF-13FD59D7FCBE}"/>
          </ac:spMkLst>
        </pc:spChg>
        <pc:picChg chg="mod">
          <ac:chgData name="Vishwas Mallegowda" userId="S::vishwas_mallegowda@thbs.com::f360d634-2cfc-42d8-9af0-22fb28be14ce" providerId="AD" clId="Web-{FA7F5DD2-6EC9-B799-82D5-1DC0F24C8806}" dt="2021-10-17T14:28:07.508" v="453" actId="14100"/>
          <ac:picMkLst>
            <pc:docMk/>
            <pc:sldMk cId="1382945402" sldId="266"/>
            <ac:picMk id="14" creationId="{AB4392E8-A9B3-47E7-A485-16BBA6B3AA01}"/>
          </ac:picMkLst>
        </pc:picChg>
      </pc:sldChg>
      <pc:sldChg chg="add replId">
        <pc:chgData name="Vishwas Mallegowda" userId="S::vishwas_mallegowda@thbs.com::f360d634-2cfc-42d8-9af0-22fb28be14ce" providerId="AD" clId="Web-{FA7F5DD2-6EC9-B799-82D5-1DC0F24C8806}" dt="2021-10-17T14:20:34.224" v="243"/>
        <pc:sldMkLst>
          <pc:docMk/>
          <pc:sldMk cId="537082177" sldId="267"/>
        </pc:sldMkLst>
      </pc:sldChg>
    </pc:docChg>
  </pc:docChgLst>
  <pc:docChgLst>
    <pc:chgData name="Prasanna Premkumar" userId="S::prasanna_premkumar@thbs.com::00749e51-11c2-4c83-84a4-90e4d98b2c5a" providerId="AD" clId="Web-{721CF816-F406-4065-96BD-BB46C1FB13F1}"/>
    <pc:docChg chg="modSld">
      <pc:chgData name="Prasanna Premkumar" userId="S::prasanna_premkumar@thbs.com::00749e51-11c2-4c83-84a4-90e4d98b2c5a" providerId="AD" clId="Web-{721CF816-F406-4065-96BD-BB46C1FB13F1}" dt="2021-10-18T04:44:10.704" v="8" actId="20577"/>
      <pc:docMkLst>
        <pc:docMk/>
      </pc:docMkLst>
      <pc:sldChg chg="modSp">
        <pc:chgData name="Prasanna Premkumar" userId="S::prasanna_premkumar@thbs.com::00749e51-11c2-4c83-84a4-90e4d98b2c5a" providerId="AD" clId="Web-{721CF816-F406-4065-96BD-BB46C1FB13F1}" dt="2021-10-18T04:43:52.733" v="2" actId="20577"/>
        <pc:sldMkLst>
          <pc:docMk/>
          <pc:sldMk cId="4291929221" sldId="259"/>
        </pc:sldMkLst>
        <pc:spChg chg="mod">
          <ac:chgData name="Prasanna Premkumar" userId="S::prasanna_premkumar@thbs.com::00749e51-11c2-4c83-84a4-90e4d98b2c5a" providerId="AD" clId="Web-{721CF816-F406-4065-96BD-BB46C1FB13F1}" dt="2021-10-18T04:43:52.733" v="2" actId="20577"/>
          <ac:spMkLst>
            <pc:docMk/>
            <pc:sldMk cId="4291929221" sldId="259"/>
            <ac:spMk id="2" creationId="{2CE9D595-5F70-4723-83DD-624033F244BF}"/>
          </ac:spMkLst>
        </pc:spChg>
      </pc:sldChg>
      <pc:sldChg chg="modSp">
        <pc:chgData name="Prasanna Premkumar" userId="S::prasanna_premkumar@thbs.com::00749e51-11c2-4c83-84a4-90e4d98b2c5a" providerId="AD" clId="Web-{721CF816-F406-4065-96BD-BB46C1FB13F1}" dt="2021-10-18T04:44:10.704" v="8" actId="20577"/>
        <pc:sldMkLst>
          <pc:docMk/>
          <pc:sldMk cId="642024329" sldId="260"/>
        </pc:sldMkLst>
        <pc:spChg chg="mod">
          <ac:chgData name="Prasanna Premkumar" userId="S::prasanna_premkumar@thbs.com::00749e51-11c2-4c83-84a4-90e4d98b2c5a" providerId="AD" clId="Web-{721CF816-F406-4065-96BD-BB46C1FB13F1}" dt="2021-10-18T04:44:10.704" v="8" actId="20577"/>
          <ac:spMkLst>
            <pc:docMk/>
            <pc:sldMk cId="642024329" sldId="260"/>
            <ac:spMk id="4" creationId="{B13A310C-3FAC-48B5-8A3D-F302774490A3}"/>
          </ac:spMkLst>
        </pc:spChg>
      </pc:sldChg>
    </pc:docChg>
  </pc:docChgLst>
  <pc:docChgLst>
    <pc:chgData name="Prasanna Premkumar" userId="S::prasanna_premkumar@thbs.com::00749e51-11c2-4c83-84a4-90e4d98b2c5a" providerId="AD" clId="Web-{5C453FE7-328F-4A17-8A39-BF0B7C9DF800}"/>
    <pc:docChg chg="modSld">
      <pc:chgData name="Prasanna Premkumar" userId="S::prasanna_premkumar@thbs.com::00749e51-11c2-4c83-84a4-90e4d98b2c5a" providerId="AD" clId="Web-{5C453FE7-328F-4A17-8A39-BF0B7C9DF800}" dt="2021-10-18T04:28:34.952" v="0" actId="20577"/>
      <pc:docMkLst>
        <pc:docMk/>
      </pc:docMkLst>
      <pc:sldChg chg="modSp">
        <pc:chgData name="Prasanna Premkumar" userId="S::prasanna_premkumar@thbs.com::00749e51-11c2-4c83-84a4-90e4d98b2c5a" providerId="AD" clId="Web-{5C453FE7-328F-4A17-8A39-BF0B7C9DF800}" dt="2021-10-18T04:28:34.952" v="0" actId="20577"/>
        <pc:sldMkLst>
          <pc:docMk/>
          <pc:sldMk cId="1677498243" sldId="268"/>
        </pc:sldMkLst>
        <pc:spChg chg="mod">
          <ac:chgData name="Prasanna Premkumar" userId="S::prasanna_premkumar@thbs.com::00749e51-11c2-4c83-84a4-90e4d98b2c5a" providerId="AD" clId="Web-{5C453FE7-328F-4A17-8A39-BF0B7C9DF800}" dt="2021-10-18T04:28:34.952" v="0" actId="20577"/>
          <ac:spMkLst>
            <pc:docMk/>
            <pc:sldMk cId="1677498243" sldId="268"/>
            <ac:spMk id="5" creationId="{C8A14892-B4E7-452B-AB88-5B3DD7E818C7}"/>
          </ac:spMkLst>
        </pc:spChg>
      </pc:sldChg>
    </pc:docChg>
  </pc:docChgLst>
  <pc:docChgLst>
    <pc:chgData name="Prasanna Premkumar" userId="S::prasanna_premkumar@thbs.com::00749e51-11c2-4c83-84a4-90e4d98b2c5a" providerId="AD" clId="Web-{5991DC55-9F4D-40EA-B16C-6C94C06FFF5F}"/>
    <pc:docChg chg="modSld addMainMaster delMainMaster">
      <pc:chgData name="Prasanna Premkumar" userId="S::prasanna_premkumar@thbs.com::00749e51-11c2-4c83-84a4-90e4d98b2c5a" providerId="AD" clId="Web-{5991DC55-9F4D-40EA-B16C-6C94C06FFF5F}" dt="2021-11-10T12:37:56.157" v="60" actId="20577"/>
      <pc:docMkLst>
        <pc:docMk/>
      </pc:docMkLst>
      <pc:sldChg chg="delSp modSp mod modClrScheme delDesignElem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2154658432" sldId="257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2154658432" sldId="257"/>
            <ac:spMk id="2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2154658432" sldId="257"/>
            <ac:spMk id="3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2154658432" sldId="257"/>
            <ac:spMk id="5" creationId="{08E68CF3-A615-48D4-BEAA-C6C1F4BAA72E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2154658432" sldId="257"/>
            <ac:spMk id="6" creationId="{06DA9DF9-31F7-4056-B42E-878CC92417B8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2154658432" sldId="257"/>
            <ac:spMk id="7" creationId="{5F281B26-E177-47EF-A931-05D9E096620E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3108073851" sldId="258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3108073851" sldId="258"/>
            <ac:spMk id="3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3108073851" sldId="258"/>
            <ac:spMk id="4" creationId="{D77780A0-0D1E-493A-8A75-8A57E859803E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3108073851" sldId="258"/>
            <ac:spMk id="6" creationId="{EBAB50E7-75EE-449D-87C0-66FD7B6BA1C4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4291929221" sldId="259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4291929221" sldId="259"/>
            <ac:spMk id="2" creationId="{2CE9D595-5F70-4723-83DD-624033F244BF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4291929221" sldId="259"/>
            <ac:spMk id="3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4291929221" sldId="259"/>
            <ac:spMk id="4" creationId="{C5E2F85C-A8BD-4CD0-B967-6CB5756AB864}"/>
          </ac:spMkLst>
        </pc:spChg>
      </pc:sldChg>
      <pc:sldChg chg="delSp modSp mod modClrScheme delDesignElem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642024329" sldId="260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642024329" sldId="260"/>
            <ac:spMk id="2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642024329" sldId="260"/>
            <ac:spMk id="3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642024329" sldId="260"/>
            <ac:spMk id="4" creationId="{B13A310C-3FAC-48B5-8A3D-F302774490A3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642024329" sldId="260"/>
            <ac:spMk id="5" creationId="{F877C9EA-0C17-48B8-9D75-209923016C63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642024329" sldId="260"/>
            <ac:spMk id="21" creationId="{21A75659-5A6F-4F77-9679-678A00B9D8DC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642024329" sldId="260"/>
            <ac:spMk id="22" creationId="{E30A3A45-140E-431E-AED0-07EF836310B3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642024329" sldId="260"/>
            <ac:spMk id="23" creationId="{55D4142C-5077-457F-A6AD-3FECFDB39685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642024329" sldId="260"/>
            <ac:spMk id="24" creationId="{7A5F0580-5EE9-419F-96EE-B6529EF6E7D0}"/>
          </ac:spMkLst>
        </pc:spChg>
      </pc:sldChg>
      <pc:sldChg chg="addSp modSp mod setBg modClrScheme chgLayout">
        <pc:chgData name="Prasanna Premkumar" userId="S::prasanna_premkumar@thbs.com::00749e51-11c2-4c83-84a4-90e4d98b2c5a" providerId="AD" clId="Web-{5991DC55-9F4D-40EA-B16C-6C94C06FFF5F}" dt="2021-11-10T12:37:56.157" v="60" actId="20577"/>
        <pc:sldMkLst>
          <pc:docMk/>
          <pc:sldMk cId="3086616897" sldId="261"/>
        </pc:sldMkLst>
        <pc:spChg chg="mod ord">
          <ac:chgData name="Prasanna Premkumar" userId="S::prasanna_premkumar@thbs.com::00749e51-11c2-4c83-84a4-90e4d98b2c5a" providerId="AD" clId="Web-{5991DC55-9F4D-40EA-B16C-6C94C06FFF5F}" dt="2021-11-10T12:35:51.710" v="43" actId="14100"/>
          <ac:spMkLst>
            <pc:docMk/>
            <pc:sldMk cId="3086616897" sldId="261"/>
            <ac:spMk id="2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7:56.157" v="60" actId="20577"/>
          <ac:spMkLst>
            <pc:docMk/>
            <pc:sldMk cId="3086616897" sldId="261"/>
            <ac:spMk id="3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20.408" v="2"/>
          <ac:spMkLst>
            <pc:docMk/>
            <pc:sldMk cId="3086616897" sldId="261"/>
            <ac:spMk id="4" creationId="{D29A22DA-8824-47D2-B61A-3A0FA408A94F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20.408" v="2"/>
          <ac:spMkLst>
            <pc:docMk/>
            <pc:sldMk cId="3086616897" sldId="261"/>
            <ac:spMk id="5" creationId="{67807A89-4DEF-4B00-B8F1-D202F5BC7C8A}"/>
          </ac:spMkLst>
        </pc:spChg>
        <pc:spChg chg="add">
          <ac:chgData name="Prasanna Premkumar" userId="S::prasanna_premkumar@thbs.com::00749e51-11c2-4c83-84a4-90e4d98b2c5a" providerId="AD" clId="Web-{5991DC55-9F4D-40EA-B16C-6C94C06FFF5F}" dt="2021-11-10T12:31:20.408" v="2"/>
          <ac:spMkLst>
            <pc:docMk/>
            <pc:sldMk cId="3086616897" sldId="261"/>
            <ac:spMk id="11" creationId="{B4147794-66B7-4CDE-BC75-BBDC48B2FCEB}"/>
          </ac:spMkLst>
        </pc:spChg>
        <pc:spChg chg="add">
          <ac:chgData name="Prasanna Premkumar" userId="S::prasanna_premkumar@thbs.com::00749e51-11c2-4c83-84a4-90e4d98b2c5a" providerId="AD" clId="Web-{5991DC55-9F4D-40EA-B16C-6C94C06FFF5F}" dt="2021-11-10T12:31:20.408" v="2"/>
          <ac:spMkLst>
            <pc:docMk/>
            <pc:sldMk cId="3086616897" sldId="261"/>
            <ac:spMk id="13" creationId="{41202E79-1236-4DF8-9921-F47A0B079C13}"/>
          </ac:spMkLst>
        </pc:spChg>
        <pc:picChg chg="add">
          <ac:chgData name="Prasanna Premkumar" userId="S::prasanna_premkumar@thbs.com::00749e51-11c2-4c83-84a4-90e4d98b2c5a" providerId="AD" clId="Web-{5991DC55-9F4D-40EA-B16C-6C94C06FFF5F}" dt="2021-11-10T12:31:20.408" v="2"/>
          <ac:picMkLst>
            <pc:docMk/>
            <pc:sldMk cId="3086616897" sldId="261"/>
            <ac:picMk id="7" creationId="{1D1E5291-9F21-4126-9CDB-DCB9E3F0BE68}"/>
          </ac:picMkLst>
        </pc:pic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1497360984" sldId="262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497360984" sldId="262"/>
            <ac:spMk id="2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497360984" sldId="262"/>
            <ac:spMk id="3" creationId="{58D9715E-6115-4888-921D-D61D15BFB55F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1716706174" sldId="263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716706174" sldId="263"/>
            <ac:spMk id="2" creationId="{9B56BA4D-84EA-4705-B9B8-90BD022816C0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1735352902" sldId="264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735352902" sldId="264"/>
            <ac:spMk id="2" creationId="{1365E37C-8997-4BE3-AD20-1D61BE3021BF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141072520" sldId="265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41072520" sldId="265"/>
            <ac:spMk id="2" creationId="{1FD654B3-C97D-4ECD-808A-93778161ABE2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1382945402" sldId="266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382945402" sldId="266"/>
            <ac:spMk id="2" creationId="{4969ADF0-DE45-401B-BE94-C7B84051C67E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382945402" sldId="266"/>
            <ac:spMk id="3" creationId="{5ABE2E1A-DA5E-483F-8526-C4292958F9F3}"/>
          </ac:spMkLst>
        </pc:spChg>
      </pc:sldChg>
      <pc:sldChg chg="delSp modSp mod modClrScheme delDesignElem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537082177" sldId="267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537082177" sldId="267"/>
            <ac:spMk id="2" creationId="{00000000-0000-0000-0000-00000000000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537082177" sldId="267"/>
            <ac:spMk id="3" creationId="{EC46AF0E-7F29-4918-ACE7-71356824EE02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537082177" sldId="267"/>
            <ac:spMk id="5" creationId="{B44764CD-91BE-4489-87B6-3915DC8010DA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537082177" sldId="267"/>
            <ac:spMk id="9" creationId="{6753252F-4873-4F63-801D-CC719279A7D5}"/>
          </ac:spMkLst>
        </pc:spChg>
        <pc:spChg chg="del">
          <ac:chgData name="Prasanna Premkumar" userId="S::prasanna_premkumar@thbs.com::00749e51-11c2-4c83-84a4-90e4d98b2c5a" providerId="AD" clId="Web-{5991DC55-9F4D-40EA-B16C-6C94C06FFF5F}" dt="2021-11-10T12:30:52.375" v="0"/>
          <ac:spMkLst>
            <pc:docMk/>
            <pc:sldMk cId="537082177" sldId="267"/>
            <ac:spMk id="11" creationId="{047C8CCB-F95D-4249-92DD-651249D3535A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1677498243" sldId="268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677498243" sldId="268"/>
            <ac:spMk id="2" creationId="{476F7F8F-C487-4CB3-A704-604399AF2AB0}"/>
          </ac:spMkLst>
        </pc:spChg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1677498243" sldId="268"/>
            <ac:spMk id="5" creationId="{C8A14892-B4E7-452B-AB88-5B3DD7E818C7}"/>
          </ac:spMkLst>
        </pc:spChg>
      </pc:sldChg>
      <pc:sldChg chg="modSp mod modClrScheme chgLayout">
        <pc:chgData name="Prasanna Premkumar" userId="S::prasanna_premkumar@thbs.com::00749e51-11c2-4c83-84a4-90e4d98b2c5a" providerId="AD" clId="Web-{5991DC55-9F4D-40EA-B16C-6C94C06FFF5F}" dt="2021-11-10T12:31:06.563" v="1"/>
        <pc:sldMkLst>
          <pc:docMk/>
          <pc:sldMk cId="3671766245" sldId="270"/>
        </pc:sldMkLst>
        <pc:spChg chg="mod ord">
          <ac:chgData name="Prasanna Premkumar" userId="S::prasanna_premkumar@thbs.com::00749e51-11c2-4c83-84a4-90e4d98b2c5a" providerId="AD" clId="Web-{5991DC55-9F4D-40EA-B16C-6C94C06FFF5F}" dt="2021-11-10T12:31:06.563" v="1"/>
          <ac:spMkLst>
            <pc:docMk/>
            <pc:sldMk cId="3671766245" sldId="270"/>
            <ac:spMk id="3" creationId="{88B490FF-6FDC-458B-AA10-5AFA128064A6}"/>
          </ac:spMkLst>
        </pc:spChg>
      </pc:sldChg>
      <pc:sldMasterChg chg="del delSldLayout">
        <pc:chgData name="Prasanna Premkumar" userId="S::prasanna_premkumar@thbs.com::00749e51-11c2-4c83-84a4-90e4d98b2c5a" providerId="AD" clId="Web-{5991DC55-9F4D-40EA-B16C-6C94C06FFF5F}" dt="2021-11-10T12:30:52.375" v="0"/>
        <pc:sldMasterMkLst>
          <pc:docMk/>
          <pc:sldMasterMk cId="2460954070" sldId="2147483660"/>
        </pc:sldMasterMkLst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asanna Premkumar" userId="S::prasanna_premkumar@thbs.com::00749e51-11c2-4c83-84a4-90e4d98b2c5a" providerId="AD" clId="Web-{5991DC55-9F4D-40EA-B16C-6C94C06FFF5F}" dt="2021-11-10T12:30:52.37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rasanna Premkumar" userId="S::prasanna_premkumar@thbs.com::00749e51-11c2-4c83-84a4-90e4d98b2c5a" providerId="AD" clId="Web-{5991DC55-9F4D-40EA-B16C-6C94C06FFF5F}" dt="2021-11-10T12:31:06.563" v="1"/>
        <pc:sldMasterMkLst>
          <pc:docMk/>
          <pc:sldMasterMk cId="3520531304" sldId="2147483672"/>
        </pc:sldMasterMkLst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1773808674" sldId="2147483673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2445804441" sldId="2147483674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393061409" sldId="2147483675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3685026908" sldId="2147483676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2090800331" sldId="2147483677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1365741651" sldId="2147483678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4059659706" sldId="2147483679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2178986948" sldId="2147483680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2369923922" sldId="2147483681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3757156582" sldId="2147483682"/>
          </pc:sldLayoutMkLst>
        </pc:sldLayoutChg>
        <pc:sldLayoutChg chg="add del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3520531304" sldId="2147483672"/>
            <pc:sldLayoutMk cId="171222693" sldId="2147483683"/>
          </pc:sldLayoutMkLst>
        </pc:sldLayoutChg>
      </pc:sldMasterChg>
      <pc:sldMasterChg chg="add addSldLayout modSldLayout">
        <pc:chgData name="Prasanna Premkumar" userId="S::prasanna_premkumar@thbs.com::00749e51-11c2-4c83-84a4-90e4d98b2c5a" providerId="AD" clId="Web-{5991DC55-9F4D-40EA-B16C-6C94C06FFF5F}" dt="2021-11-10T12:31:06.563" v="1"/>
        <pc:sldMasterMkLst>
          <pc:docMk/>
          <pc:sldMasterMk cId="4261337956" sldId="2147483684"/>
        </pc:sldMasterMkLst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2593581470" sldId="2147483685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2439391310" sldId="2147483686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1485278179" sldId="2147483687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387446580" sldId="2147483688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727256803" sldId="2147483689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3398294541" sldId="2147483690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3824124110" sldId="2147483691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3820516793" sldId="2147483692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177120924" sldId="2147483693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4210378528" sldId="2147483694"/>
          </pc:sldLayoutMkLst>
        </pc:sldLayoutChg>
        <pc:sldLayoutChg chg="add mod replId">
          <pc:chgData name="Prasanna Premkumar" userId="S::prasanna_premkumar@thbs.com::00749e51-11c2-4c83-84a4-90e4d98b2c5a" providerId="AD" clId="Web-{5991DC55-9F4D-40EA-B16C-6C94C06FFF5F}" dt="2021-11-10T12:31:06.563" v="1"/>
          <pc:sldLayoutMkLst>
            <pc:docMk/>
            <pc:sldMasterMk cId="4261337956" sldId="2147483684"/>
            <pc:sldLayoutMk cId="2057824060" sldId="2147483695"/>
          </pc:sldLayoutMkLst>
        </pc:sldLayoutChg>
      </pc:sldMasterChg>
    </pc:docChg>
  </pc:docChgLst>
  <pc:docChgLst>
    <pc:chgData name="Prasanna Premkumar" userId="S::prasanna_premkumar@thbs.com::00749e51-11c2-4c83-84a4-90e4d98b2c5a" providerId="AD" clId="Web-{E45D03A3-B380-4C92-AC62-C0ED7B1684EF}"/>
    <pc:docChg chg="modSld">
      <pc:chgData name="Prasanna Premkumar" userId="S::prasanna_premkumar@thbs.com::00749e51-11c2-4c83-84a4-90e4d98b2c5a" providerId="AD" clId="Web-{E45D03A3-B380-4C92-AC62-C0ED7B1684EF}" dt="2021-10-18T04:24:44.075" v="37"/>
      <pc:docMkLst>
        <pc:docMk/>
      </pc:docMkLst>
      <pc:sldChg chg="addSp modSp">
        <pc:chgData name="Prasanna Premkumar" userId="S::prasanna_premkumar@thbs.com::00749e51-11c2-4c83-84a4-90e4d98b2c5a" providerId="AD" clId="Web-{E45D03A3-B380-4C92-AC62-C0ED7B1684EF}" dt="2021-10-18T04:23:34.746" v="17"/>
        <pc:sldMkLst>
          <pc:docMk/>
          <pc:sldMk cId="2154658432" sldId="257"/>
        </pc:sldMkLst>
        <pc:spChg chg="add mod">
          <ac:chgData name="Prasanna Premkumar" userId="S::prasanna_premkumar@thbs.com::00749e51-11c2-4c83-84a4-90e4d98b2c5a" providerId="AD" clId="Web-{E45D03A3-B380-4C92-AC62-C0ED7B1684EF}" dt="2021-10-18T04:23:34.746" v="17"/>
          <ac:spMkLst>
            <pc:docMk/>
            <pc:sldMk cId="2154658432" sldId="257"/>
            <ac:spMk id="5" creationId="{08E68CF3-A615-48D4-BEAA-C6C1F4BAA72E}"/>
          </ac:spMkLst>
        </pc:spChg>
        <pc:spChg chg="add mod">
          <ac:chgData name="Prasanna Premkumar" userId="S::prasanna_premkumar@thbs.com::00749e51-11c2-4c83-84a4-90e4d98b2c5a" providerId="AD" clId="Web-{E45D03A3-B380-4C92-AC62-C0ED7B1684EF}" dt="2021-10-18T04:23:31.262" v="10"/>
          <ac:spMkLst>
            <pc:docMk/>
            <pc:sldMk cId="2154658432" sldId="257"/>
            <ac:spMk id="7" creationId="{5F281B26-E177-47EF-A931-05D9E096620E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3:58.778" v="21"/>
        <pc:sldMkLst>
          <pc:docMk/>
          <pc:sldMk cId="3108073851" sldId="258"/>
        </pc:sldMkLst>
        <pc:spChg chg="add mod">
          <ac:chgData name="Prasanna Premkumar" userId="S::prasanna_premkumar@thbs.com::00749e51-11c2-4c83-84a4-90e4d98b2c5a" providerId="AD" clId="Web-{E45D03A3-B380-4C92-AC62-C0ED7B1684EF}" dt="2021-10-18T04:23:44.715" v="18"/>
          <ac:spMkLst>
            <pc:docMk/>
            <pc:sldMk cId="3108073851" sldId="258"/>
            <ac:spMk id="2" creationId="{CE131E7E-BFBB-41B3-8AB5-831CDAE15BA7}"/>
          </ac:spMkLst>
        </pc:spChg>
        <pc:spChg chg="add mod">
          <ac:chgData name="Prasanna Premkumar" userId="S::prasanna_premkumar@thbs.com::00749e51-11c2-4c83-84a4-90e4d98b2c5a" providerId="AD" clId="Web-{E45D03A3-B380-4C92-AC62-C0ED7B1684EF}" dt="2021-10-18T04:23:58.778" v="21"/>
          <ac:spMkLst>
            <pc:docMk/>
            <pc:sldMk cId="3108073851" sldId="258"/>
            <ac:spMk id="4" creationId="{D77780A0-0D1E-493A-8A75-8A57E859803E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3:14.590" v="8"/>
        <pc:sldMkLst>
          <pc:docMk/>
          <pc:sldMk cId="4291929221" sldId="259"/>
        </pc:sldMkLst>
        <pc:spChg chg="add mod">
          <ac:chgData name="Prasanna Premkumar" userId="S::prasanna_premkumar@thbs.com::00749e51-11c2-4c83-84a4-90e4d98b2c5a" providerId="AD" clId="Web-{E45D03A3-B380-4C92-AC62-C0ED7B1684EF}" dt="2021-10-18T04:23:11.605" v="7"/>
          <ac:spMkLst>
            <pc:docMk/>
            <pc:sldMk cId="4291929221" sldId="259"/>
            <ac:spMk id="2" creationId="{2CE9D595-5F70-4723-83DD-624033F244BF}"/>
          </ac:spMkLst>
        </pc:spChg>
        <pc:spChg chg="add mod">
          <ac:chgData name="Prasanna Premkumar" userId="S::prasanna_premkumar@thbs.com::00749e51-11c2-4c83-84a4-90e4d98b2c5a" providerId="AD" clId="Web-{E45D03A3-B380-4C92-AC62-C0ED7B1684EF}" dt="2021-10-18T04:23:14.590" v="8"/>
          <ac:spMkLst>
            <pc:docMk/>
            <pc:sldMk cId="4291929221" sldId="259"/>
            <ac:spMk id="4" creationId="{C5E2F85C-A8BD-4CD0-B967-6CB5756AB864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05.981" v="23"/>
        <pc:sldMkLst>
          <pc:docMk/>
          <pc:sldMk cId="642024329" sldId="260"/>
        </pc:sldMkLst>
        <pc:spChg chg="add mod">
          <ac:chgData name="Prasanna Premkumar" userId="S::prasanna_premkumar@thbs.com::00749e51-11c2-4c83-84a4-90e4d98b2c5a" providerId="AD" clId="Web-{E45D03A3-B380-4C92-AC62-C0ED7B1684EF}" dt="2021-10-18T04:24:03.903" v="22"/>
          <ac:spMkLst>
            <pc:docMk/>
            <pc:sldMk cId="642024329" sldId="260"/>
            <ac:spMk id="4" creationId="{B13A310C-3FAC-48B5-8A3D-F302774490A3}"/>
          </ac:spMkLst>
        </pc:spChg>
        <pc:spChg chg="add mod">
          <ac:chgData name="Prasanna Premkumar" userId="S::prasanna_premkumar@thbs.com::00749e51-11c2-4c83-84a4-90e4d98b2c5a" providerId="AD" clId="Web-{E45D03A3-B380-4C92-AC62-C0ED7B1684EF}" dt="2021-10-18T04:24:05.981" v="23"/>
          <ac:spMkLst>
            <pc:docMk/>
            <pc:sldMk cId="642024329" sldId="260"/>
            <ac:spMk id="5" creationId="{F877C9EA-0C17-48B8-9D75-209923016C63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13.840" v="31"/>
        <pc:sldMkLst>
          <pc:docMk/>
          <pc:sldMk cId="3086616897" sldId="261"/>
        </pc:sldMkLst>
        <pc:spChg chg="add mod">
          <ac:chgData name="Prasanna Premkumar" userId="S::prasanna_premkumar@thbs.com::00749e51-11c2-4c83-84a4-90e4d98b2c5a" providerId="AD" clId="Web-{E45D03A3-B380-4C92-AC62-C0ED7B1684EF}" dt="2021-10-18T04:24:13.840" v="31"/>
          <ac:spMkLst>
            <pc:docMk/>
            <pc:sldMk cId="3086616897" sldId="261"/>
            <ac:spMk id="4" creationId="{D29A22DA-8824-47D2-B61A-3A0FA408A94F}"/>
          </ac:spMkLst>
        </pc:spChg>
        <pc:spChg chg="add mod">
          <ac:chgData name="Prasanna Premkumar" userId="S::prasanna_premkumar@thbs.com::00749e51-11c2-4c83-84a4-90e4d98b2c5a" providerId="AD" clId="Web-{E45D03A3-B380-4C92-AC62-C0ED7B1684EF}" dt="2021-10-18T04:23:56.215" v="20"/>
          <ac:spMkLst>
            <pc:docMk/>
            <pc:sldMk cId="3086616897" sldId="261"/>
            <ac:spMk id="5" creationId="{67807A89-4DEF-4B00-B8F1-D202F5BC7C8A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32.622" v="34"/>
        <pc:sldMkLst>
          <pc:docMk/>
          <pc:sldMk cId="1497360984" sldId="262"/>
        </pc:sldMkLst>
        <pc:spChg chg="add mod">
          <ac:chgData name="Prasanna Premkumar" userId="S::prasanna_premkumar@thbs.com::00749e51-11c2-4c83-84a4-90e4d98b2c5a" providerId="AD" clId="Web-{E45D03A3-B380-4C92-AC62-C0ED7B1684EF}" dt="2021-10-18T04:24:32.622" v="34"/>
          <ac:spMkLst>
            <pc:docMk/>
            <pc:sldMk cId="1497360984" sldId="262"/>
            <ac:spMk id="3" creationId="{58D9715E-6115-4888-921D-D61D15BFB55F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37.575" v="35"/>
        <pc:sldMkLst>
          <pc:docMk/>
          <pc:sldMk cId="1716706174" sldId="263"/>
        </pc:sldMkLst>
        <pc:spChg chg="add mod">
          <ac:chgData name="Prasanna Premkumar" userId="S::prasanna_premkumar@thbs.com::00749e51-11c2-4c83-84a4-90e4d98b2c5a" providerId="AD" clId="Web-{E45D03A3-B380-4C92-AC62-C0ED7B1684EF}" dt="2021-10-18T04:24:37.575" v="35"/>
          <ac:spMkLst>
            <pc:docMk/>
            <pc:sldMk cId="1716706174" sldId="263"/>
            <ac:spMk id="2" creationId="{9B56BA4D-84EA-4705-B9B8-90BD022816C0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40.966" v="36"/>
        <pc:sldMkLst>
          <pc:docMk/>
          <pc:sldMk cId="1735352902" sldId="264"/>
        </pc:sldMkLst>
        <pc:spChg chg="add mod">
          <ac:chgData name="Prasanna Premkumar" userId="S::prasanna_premkumar@thbs.com::00749e51-11c2-4c83-84a4-90e4d98b2c5a" providerId="AD" clId="Web-{E45D03A3-B380-4C92-AC62-C0ED7B1684EF}" dt="2021-10-18T04:24:40.966" v="36"/>
          <ac:spMkLst>
            <pc:docMk/>
            <pc:sldMk cId="1735352902" sldId="264"/>
            <ac:spMk id="2" creationId="{1365E37C-8997-4BE3-AD20-1D61BE3021BF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44.075" v="37"/>
        <pc:sldMkLst>
          <pc:docMk/>
          <pc:sldMk cId="141072520" sldId="265"/>
        </pc:sldMkLst>
        <pc:spChg chg="add mod">
          <ac:chgData name="Prasanna Premkumar" userId="S::prasanna_premkumar@thbs.com::00749e51-11c2-4c83-84a4-90e4d98b2c5a" providerId="AD" clId="Web-{E45D03A3-B380-4C92-AC62-C0ED7B1684EF}" dt="2021-10-18T04:24:44.075" v="37"/>
          <ac:spMkLst>
            <pc:docMk/>
            <pc:sldMk cId="141072520" sldId="265"/>
            <ac:spMk id="2" creationId="{1FD654B3-C97D-4ECD-808A-93778161ABE2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3:00.574" v="6"/>
        <pc:sldMkLst>
          <pc:docMk/>
          <pc:sldMk cId="537082177" sldId="267"/>
        </pc:sldMkLst>
        <pc:spChg chg="add mod">
          <ac:chgData name="Prasanna Premkumar" userId="S::prasanna_premkumar@thbs.com::00749e51-11c2-4c83-84a4-90e4d98b2c5a" providerId="AD" clId="Web-{E45D03A3-B380-4C92-AC62-C0ED7B1684EF}" dt="2021-10-18T04:23:00.574" v="6"/>
          <ac:spMkLst>
            <pc:docMk/>
            <pc:sldMk cId="537082177" sldId="267"/>
            <ac:spMk id="3" creationId="{EC46AF0E-7F29-4918-ACE7-71356824EE02}"/>
          </ac:spMkLst>
        </pc:spChg>
        <pc:spChg chg="add mod">
          <ac:chgData name="Prasanna Premkumar" userId="S::prasanna_premkumar@thbs.com::00749e51-11c2-4c83-84a4-90e4d98b2c5a" providerId="AD" clId="Web-{E45D03A3-B380-4C92-AC62-C0ED7B1684EF}" dt="2021-10-18T04:22:44.152" v="1"/>
          <ac:spMkLst>
            <pc:docMk/>
            <pc:sldMk cId="537082177" sldId="267"/>
            <ac:spMk id="5" creationId="{B44764CD-91BE-4489-87B6-3915DC8010DA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26.450" v="32"/>
        <pc:sldMkLst>
          <pc:docMk/>
          <pc:sldMk cId="1677498243" sldId="268"/>
        </pc:sldMkLst>
        <pc:spChg chg="add mod">
          <ac:chgData name="Prasanna Premkumar" userId="S::prasanna_premkumar@thbs.com::00749e51-11c2-4c83-84a4-90e4d98b2c5a" providerId="AD" clId="Web-{E45D03A3-B380-4C92-AC62-C0ED7B1684EF}" dt="2021-10-18T04:24:26.450" v="32"/>
          <ac:spMkLst>
            <pc:docMk/>
            <pc:sldMk cId="1677498243" sldId="268"/>
            <ac:spMk id="2" creationId="{476F7F8F-C487-4CB3-A704-604399AF2AB0}"/>
          </ac:spMkLst>
        </pc:spChg>
      </pc:sldChg>
      <pc:sldChg chg="addSp modSp">
        <pc:chgData name="Prasanna Premkumar" userId="S::prasanna_premkumar@thbs.com::00749e51-11c2-4c83-84a4-90e4d98b2c5a" providerId="AD" clId="Web-{E45D03A3-B380-4C92-AC62-C0ED7B1684EF}" dt="2021-10-18T04:24:29.700" v="33"/>
        <pc:sldMkLst>
          <pc:docMk/>
          <pc:sldMk cId="3671766245" sldId="270"/>
        </pc:sldMkLst>
        <pc:spChg chg="add mod">
          <ac:chgData name="Prasanna Premkumar" userId="S::prasanna_premkumar@thbs.com::00749e51-11c2-4c83-84a4-90e4d98b2c5a" providerId="AD" clId="Web-{E45D03A3-B380-4C92-AC62-C0ED7B1684EF}" dt="2021-10-18T04:24:29.700" v="33"/>
          <ac:spMkLst>
            <pc:docMk/>
            <pc:sldMk cId="3671766245" sldId="270"/>
            <ac:spMk id="3" creationId="{88B490FF-6FDC-458B-AA10-5AFA128064A6}"/>
          </ac:spMkLst>
        </pc:spChg>
      </pc:sldChg>
    </pc:docChg>
  </pc:docChgLst>
  <pc:docChgLst>
    <pc:chgData name="Rohith Surya" userId="S::rohith_surya@thbs.com::180ea7bd-adf1-42de-bacb-f5055ad52046" providerId="AD" clId="Web-{19637C93-2EC7-084E-20F9-ADC2BEAC1EB4}"/>
    <pc:docChg chg="modSld">
      <pc:chgData name="Rohith Surya" userId="S::rohith_surya@thbs.com::180ea7bd-adf1-42de-bacb-f5055ad52046" providerId="AD" clId="Web-{19637C93-2EC7-084E-20F9-ADC2BEAC1EB4}" dt="2021-10-17T14:09:48.590" v="577"/>
      <pc:docMkLst>
        <pc:docMk/>
      </pc:docMkLst>
      <pc:sldChg chg="addSp delSp modSp mod setBg">
        <pc:chgData name="Rohith Surya" userId="S::rohith_surya@thbs.com::180ea7bd-adf1-42de-bacb-f5055ad52046" providerId="AD" clId="Web-{19637C93-2EC7-084E-20F9-ADC2BEAC1EB4}" dt="2021-10-17T14:09:48.590" v="577"/>
        <pc:sldMkLst>
          <pc:docMk/>
          <pc:sldMk cId="109857222" sldId="256"/>
        </pc:sldMkLst>
        <pc:spChg chg="mod">
          <ac:chgData name="Rohith Surya" userId="S::rohith_surya@thbs.com::180ea7bd-adf1-42de-bacb-f5055ad52046" providerId="AD" clId="Web-{19637C93-2EC7-084E-20F9-ADC2BEAC1EB4}" dt="2021-10-17T14:09:48.590" v="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Rohith Surya" userId="S::rohith_surya@thbs.com::180ea7bd-adf1-42de-bacb-f5055ad52046" providerId="AD" clId="Web-{19637C93-2EC7-084E-20F9-ADC2BEAC1EB4}" dt="2021-10-17T13:50:29.865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hith Surya" userId="S::rohith_surya@thbs.com::180ea7bd-adf1-42de-bacb-f5055ad52046" providerId="AD" clId="Web-{19637C93-2EC7-084E-20F9-ADC2BEAC1EB4}" dt="2021-10-17T14:09:48.590" v="577"/>
          <ac:spMkLst>
            <pc:docMk/>
            <pc:sldMk cId="109857222" sldId="256"/>
            <ac:spMk id="9" creationId="{6753252F-4873-4F63-801D-CC719279A7D5}"/>
          </ac:spMkLst>
        </pc:spChg>
        <pc:spChg chg="add">
          <ac:chgData name="Rohith Surya" userId="S::rohith_surya@thbs.com::180ea7bd-adf1-42de-bacb-f5055ad52046" providerId="AD" clId="Web-{19637C93-2EC7-084E-20F9-ADC2BEAC1EB4}" dt="2021-10-17T14:09:48.590" v="577"/>
          <ac:spMkLst>
            <pc:docMk/>
            <pc:sldMk cId="109857222" sldId="256"/>
            <ac:spMk id="11" creationId="{047C8CCB-F95D-4249-92DD-651249D3535A}"/>
          </ac:spMkLst>
        </pc:spChg>
        <pc:picChg chg="add mod">
          <ac:chgData name="Rohith Surya" userId="S::rohith_surya@thbs.com::180ea7bd-adf1-42de-bacb-f5055ad52046" providerId="AD" clId="Web-{19637C93-2EC7-084E-20F9-ADC2BEAC1EB4}" dt="2021-10-17T14:09:48.590" v="577"/>
          <ac:picMkLst>
            <pc:docMk/>
            <pc:sldMk cId="109857222" sldId="256"/>
            <ac:picMk id="4" creationId="{A7DA89C1-2ACE-47BA-A4DC-D11EB764738F}"/>
          </ac:picMkLst>
        </pc:picChg>
      </pc:sldChg>
      <pc:sldChg chg="addSp delSp modSp mod setBg setClrOvrMap">
        <pc:chgData name="Rohith Surya" userId="S::rohith_surya@thbs.com::180ea7bd-adf1-42de-bacb-f5055ad52046" providerId="AD" clId="Web-{19637C93-2EC7-084E-20F9-ADC2BEAC1EB4}" dt="2021-10-17T14:08:47.273" v="576"/>
        <pc:sldMkLst>
          <pc:docMk/>
          <pc:sldMk cId="642024329" sldId="260"/>
        </pc:sldMkLst>
        <pc:spChg chg="mod">
          <ac:chgData name="Rohith Surya" userId="S::rohith_surya@thbs.com::180ea7bd-adf1-42de-bacb-f5055ad52046" providerId="AD" clId="Web-{19637C93-2EC7-084E-20F9-ADC2BEAC1EB4}" dt="2021-10-17T14:08:47.273" v="576"/>
          <ac:spMkLst>
            <pc:docMk/>
            <pc:sldMk cId="642024329" sldId="260"/>
            <ac:spMk id="2" creationId="{00000000-0000-0000-0000-000000000000}"/>
          </ac:spMkLst>
        </pc:spChg>
        <pc:spChg chg="mod ord">
          <ac:chgData name="Rohith Surya" userId="S::rohith_surya@thbs.com::180ea7bd-adf1-42de-bacb-f5055ad52046" providerId="AD" clId="Web-{19637C93-2EC7-084E-20F9-ADC2BEAC1EB4}" dt="2021-10-17T14:08:47.273" v="576"/>
          <ac:spMkLst>
            <pc:docMk/>
            <pc:sldMk cId="642024329" sldId="260"/>
            <ac:spMk id="3" creationId="{00000000-0000-0000-0000-000000000000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3:21.062" v="260"/>
          <ac:spMkLst>
            <pc:docMk/>
            <pc:sldMk cId="642024329" sldId="260"/>
            <ac:spMk id="9" creationId="{0671A8AE-40A1-4631-A6B8-581AFF065482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8:35.007" v="571"/>
          <ac:spMkLst>
            <pc:docMk/>
            <pc:sldMk cId="642024329" sldId="260"/>
            <ac:spMk id="10" creationId="{3AFE8227-C443-417B-BA91-520EB1EF4559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3:21.062" v="260"/>
          <ac:spMkLst>
            <pc:docMk/>
            <pc:sldMk cId="642024329" sldId="260"/>
            <ac:spMk id="11" creationId="{AB58EF07-17C2-48CF-ABB0-EEF1F17CB8F0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6:14.918" v="542"/>
          <ac:spMkLst>
            <pc:docMk/>
            <pc:sldMk cId="642024329" sldId="260"/>
            <ac:spMk id="12" creationId="{3AFE8227-C443-417B-BA91-520EB1EF4559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3:21.062" v="260"/>
          <ac:spMkLst>
            <pc:docMk/>
            <pc:sldMk cId="642024329" sldId="260"/>
            <ac:spMk id="13" creationId="{AF2F604E-43BE-4DC3-B983-E071523364F8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6:14.918" v="542"/>
          <ac:spMkLst>
            <pc:docMk/>
            <pc:sldMk cId="642024329" sldId="260"/>
            <ac:spMk id="14" creationId="{907741FC-B544-4A6E-B831-6789D042333D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3:21.062" v="260"/>
          <ac:spMkLst>
            <pc:docMk/>
            <pc:sldMk cId="642024329" sldId="260"/>
            <ac:spMk id="15" creationId="{08C9B587-E65E-4B52-B37C-ABEBB6E87928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6:14.918" v="542"/>
          <ac:spMkLst>
            <pc:docMk/>
            <pc:sldMk cId="642024329" sldId="260"/>
            <ac:spMk id="16" creationId="{3F0BE7ED-7814-4273-B18A-F26CC0380380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8:35.007" v="571"/>
          <ac:spMkLst>
            <pc:docMk/>
            <pc:sldMk cId="642024329" sldId="260"/>
            <ac:spMk id="17" creationId="{907741FC-B544-4A6E-B831-6789D042333D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8:35.007" v="571"/>
          <ac:spMkLst>
            <pc:docMk/>
            <pc:sldMk cId="642024329" sldId="260"/>
            <ac:spMk id="18" creationId="{3F0BE7ED-7814-4273-B18A-F26CC0380380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8:47.258" v="575"/>
          <ac:spMkLst>
            <pc:docMk/>
            <pc:sldMk cId="642024329" sldId="260"/>
            <ac:spMk id="19" creationId="{657F69E0-C4B0-4BEC-A689-4F8D877F05D4}"/>
          </ac:spMkLst>
        </pc:spChg>
        <pc:spChg chg="add del">
          <ac:chgData name="Rohith Surya" userId="S::rohith_surya@thbs.com::180ea7bd-adf1-42de-bacb-f5055ad52046" providerId="AD" clId="Web-{19637C93-2EC7-084E-20F9-ADC2BEAC1EB4}" dt="2021-10-17T14:08:47.258" v="575"/>
          <ac:spMkLst>
            <pc:docMk/>
            <pc:sldMk cId="642024329" sldId="260"/>
            <ac:spMk id="20" creationId="{9F6380B4-6A1C-481E-8408-B4E6C75B9B81}"/>
          </ac:spMkLst>
        </pc:spChg>
        <pc:spChg chg="add">
          <ac:chgData name="Rohith Surya" userId="S::rohith_surya@thbs.com::180ea7bd-adf1-42de-bacb-f5055ad52046" providerId="AD" clId="Web-{19637C93-2EC7-084E-20F9-ADC2BEAC1EB4}" dt="2021-10-17T14:08:47.273" v="576"/>
          <ac:spMkLst>
            <pc:docMk/>
            <pc:sldMk cId="642024329" sldId="260"/>
            <ac:spMk id="21" creationId="{21A75659-5A6F-4F77-9679-678A00B9D8DC}"/>
          </ac:spMkLst>
        </pc:spChg>
        <pc:spChg chg="add">
          <ac:chgData name="Rohith Surya" userId="S::rohith_surya@thbs.com::180ea7bd-adf1-42de-bacb-f5055ad52046" providerId="AD" clId="Web-{19637C93-2EC7-084E-20F9-ADC2BEAC1EB4}" dt="2021-10-17T14:08:47.273" v="576"/>
          <ac:spMkLst>
            <pc:docMk/>
            <pc:sldMk cId="642024329" sldId="260"/>
            <ac:spMk id="22" creationId="{E30A3A45-140E-431E-AED0-07EF836310B3}"/>
          </ac:spMkLst>
        </pc:spChg>
        <pc:spChg chg="add">
          <ac:chgData name="Rohith Surya" userId="S::rohith_surya@thbs.com::180ea7bd-adf1-42de-bacb-f5055ad52046" providerId="AD" clId="Web-{19637C93-2EC7-084E-20F9-ADC2BEAC1EB4}" dt="2021-10-17T14:08:47.273" v="576"/>
          <ac:spMkLst>
            <pc:docMk/>
            <pc:sldMk cId="642024329" sldId="260"/>
            <ac:spMk id="23" creationId="{55D4142C-5077-457F-A6AD-3FECFDB39685}"/>
          </ac:spMkLst>
        </pc:spChg>
        <pc:spChg chg="add">
          <ac:chgData name="Rohith Surya" userId="S::rohith_surya@thbs.com::180ea7bd-adf1-42de-bacb-f5055ad52046" providerId="AD" clId="Web-{19637C93-2EC7-084E-20F9-ADC2BEAC1EB4}" dt="2021-10-17T14:08:47.273" v="576"/>
          <ac:spMkLst>
            <pc:docMk/>
            <pc:sldMk cId="642024329" sldId="260"/>
            <ac:spMk id="24" creationId="{7A5F0580-5EE9-419F-96EE-B6529EF6E7D0}"/>
          </ac:spMkLst>
        </pc:spChg>
        <pc:picChg chg="add del">
          <ac:chgData name="Rohith Surya" userId="S::rohith_surya@thbs.com::180ea7bd-adf1-42de-bacb-f5055ad52046" providerId="AD" clId="Web-{19637C93-2EC7-084E-20F9-ADC2BEAC1EB4}" dt="2021-10-17T14:03:21.062" v="260"/>
          <ac:picMkLst>
            <pc:docMk/>
            <pc:sldMk cId="642024329" sldId="260"/>
            <ac:picMk id="5" creationId="{E136DA1B-BF0D-4A8F-8D5B-D66B72F9DE60}"/>
          </ac:picMkLst>
        </pc:picChg>
        <pc:picChg chg="add mod ord">
          <ac:chgData name="Rohith Surya" userId="S::rohith_surya@thbs.com::180ea7bd-adf1-42de-bacb-f5055ad52046" providerId="AD" clId="Web-{19637C93-2EC7-084E-20F9-ADC2BEAC1EB4}" dt="2021-10-17T14:08:47.273" v="576"/>
          <ac:picMkLst>
            <pc:docMk/>
            <pc:sldMk cId="642024329" sldId="260"/>
            <ac:picMk id="6" creationId="{AB508826-5B2F-4F6E-ADD9-4A647B94A8FC}"/>
          </ac:picMkLst>
        </pc:picChg>
        <pc:cxnChg chg="add del">
          <ac:chgData name="Rohith Surya" userId="S::rohith_surya@thbs.com::180ea7bd-adf1-42de-bacb-f5055ad52046" providerId="AD" clId="Web-{19637C93-2EC7-084E-20F9-ADC2BEAC1EB4}" dt="2021-10-17T14:08:47.273" v="576"/>
          <ac:cxnSpMkLst>
            <pc:docMk/>
            <pc:sldMk cId="642024329" sldId="260"/>
            <ac:cxnSpMk id="7" creationId="{A7F400EE-A8A5-48AF-B4D6-291B52C6F0B0}"/>
          </ac:cxnSpMkLst>
        </pc:cxnChg>
      </pc:sldChg>
    </pc:docChg>
  </pc:docChgLst>
  <pc:docChgLst>
    <pc:chgData name="Sairam Seerapu" userId="S::sairam_seerapu@thbs.com::cedc7d9f-0a1d-42d7-b50b-82e2c8ffe275" providerId="AD" clId="Web-{86E93EE5-EA0C-D8E8-5475-74510D56CDAE}"/>
    <pc:docChg chg="addSld delSld modSld">
      <pc:chgData name="Sairam Seerapu" userId="S::sairam_seerapu@thbs.com::cedc7d9f-0a1d-42d7-b50b-82e2c8ffe275" providerId="AD" clId="Web-{86E93EE5-EA0C-D8E8-5475-74510D56CDAE}" dt="2021-10-17T17:06:03.521" v="33" actId="20577"/>
      <pc:docMkLst>
        <pc:docMk/>
      </pc:docMkLst>
      <pc:sldChg chg="modSp">
        <pc:chgData name="Sairam Seerapu" userId="S::sairam_seerapu@thbs.com::cedc7d9f-0a1d-42d7-b50b-82e2c8ffe275" providerId="AD" clId="Web-{86E93EE5-EA0C-D8E8-5475-74510D56CDAE}" dt="2021-10-17T17:06:03.521" v="33" actId="20577"/>
        <pc:sldMkLst>
          <pc:docMk/>
          <pc:sldMk cId="1497360984" sldId="262"/>
        </pc:sldMkLst>
        <pc:spChg chg="mod">
          <ac:chgData name="Sairam Seerapu" userId="S::sairam_seerapu@thbs.com::cedc7d9f-0a1d-42d7-b50b-82e2c8ffe275" providerId="AD" clId="Web-{86E93EE5-EA0C-D8E8-5475-74510D56CDAE}" dt="2021-10-17T17:06:03.521" v="33" actId="20577"/>
          <ac:spMkLst>
            <pc:docMk/>
            <pc:sldMk cId="1497360984" sldId="262"/>
            <ac:spMk id="2" creationId="{00000000-0000-0000-0000-000000000000}"/>
          </ac:spMkLst>
        </pc:spChg>
      </pc:sldChg>
      <pc:sldChg chg="addSp delSp modSp new mod setBg modClrScheme delDesignElem chgLayout">
        <pc:chgData name="Sairam Seerapu" userId="S::sairam_seerapu@thbs.com::cedc7d9f-0a1d-42d7-b50b-82e2c8ffe275" providerId="AD" clId="Web-{86E93EE5-EA0C-D8E8-5475-74510D56CDAE}" dt="2021-10-17T17:01:46.657" v="18" actId="1076"/>
        <pc:sldMkLst>
          <pc:docMk/>
          <pc:sldMk cId="1677498243" sldId="268"/>
        </pc:sldMkLst>
        <pc:spChg chg="del">
          <ac:chgData name="Sairam Seerapu" userId="S::sairam_seerapu@thbs.com::cedc7d9f-0a1d-42d7-b50b-82e2c8ffe275" providerId="AD" clId="Web-{86E93EE5-EA0C-D8E8-5475-74510D56CDAE}" dt="2021-10-17T17:00:05.853" v="1"/>
          <ac:spMkLst>
            <pc:docMk/>
            <pc:sldMk cId="1677498243" sldId="268"/>
            <ac:spMk id="2" creationId="{1AB12D9F-A1B1-4E4F-BE01-51C60E4B358F}"/>
          </ac:spMkLst>
        </pc:spChg>
        <pc:spChg chg="del">
          <ac:chgData name="Sairam Seerapu" userId="S::sairam_seerapu@thbs.com::cedc7d9f-0a1d-42d7-b50b-82e2c8ffe275" providerId="AD" clId="Web-{86E93EE5-EA0C-D8E8-5475-74510D56CDAE}" dt="2021-10-17T17:00:05.853" v="1"/>
          <ac:spMkLst>
            <pc:docMk/>
            <pc:sldMk cId="1677498243" sldId="268"/>
            <ac:spMk id="3" creationId="{5A0B9285-C495-41C1-B078-ECD9957562EE}"/>
          </ac:spMkLst>
        </pc:spChg>
        <pc:spChg chg="add mod ord">
          <ac:chgData name="Sairam Seerapu" userId="S::sairam_seerapu@thbs.com::cedc7d9f-0a1d-42d7-b50b-82e2c8ffe275" providerId="AD" clId="Web-{86E93EE5-EA0C-D8E8-5475-74510D56CDAE}" dt="2021-10-17T17:01:46.657" v="18" actId="1076"/>
          <ac:spMkLst>
            <pc:docMk/>
            <pc:sldMk cId="1677498243" sldId="268"/>
            <ac:spMk id="5" creationId="{C8A14892-B4E7-452B-AB88-5B3DD7E818C7}"/>
          </ac:spMkLst>
        </pc:spChg>
        <pc:spChg chg="add del mod ord">
          <ac:chgData name="Sairam Seerapu" userId="S::sairam_seerapu@thbs.com::cedc7d9f-0a1d-42d7-b50b-82e2c8ffe275" providerId="AD" clId="Web-{86E93EE5-EA0C-D8E8-5475-74510D56CDAE}" dt="2021-10-17T17:01:31.250" v="13"/>
          <ac:spMkLst>
            <pc:docMk/>
            <pc:sldMk cId="1677498243" sldId="268"/>
            <ac:spMk id="6" creationId="{8227EFA3-6D5F-4A09-8F9D-D8F29D97C4D7}"/>
          </ac:spMkLst>
        </pc:spChg>
        <pc:spChg chg="add del mod ord">
          <ac:chgData name="Sairam Seerapu" userId="S::sairam_seerapu@thbs.com::cedc7d9f-0a1d-42d7-b50b-82e2c8ffe275" providerId="AD" clId="Web-{86E93EE5-EA0C-D8E8-5475-74510D56CDAE}" dt="2021-10-17T17:01:28.249" v="12"/>
          <ac:spMkLst>
            <pc:docMk/>
            <pc:sldMk cId="1677498243" sldId="268"/>
            <ac:spMk id="7" creationId="{28627918-A246-4324-8411-4A052A4B8886}"/>
          </ac:spMkLst>
        </pc:spChg>
        <pc:spChg chg="add del">
          <ac:chgData name="Sairam Seerapu" userId="S::sairam_seerapu@thbs.com::cedc7d9f-0a1d-42d7-b50b-82e2c8ffe275" providerId="AD" clId="Web-{86E93EE5-EA0C-D8E8-5475-74510D56CDAE}" dt="2021-10-17T17:01:24.343" v="11"/>
          <ac:spMkLst>
            <pc:docMk/>
            <pc:sldMk cId="1677498243" sldId="268"/>
            <ac:spMk id="9" creationId="{42A4FC2C-047E-45A5-965D-8E1E3BF09BC6}"/>
          </ac:spMkLst>
        </pc:spChg>
        <pc:picChg chg="add mod">
          <ac:chgData name="Sairam Seerapu" userId="S::sairam_seerapu@thbs.com::cedc7d9f-0a1d-42d7-b50b-82e2c8ffe275" providerId="AD" clId="Web-{86E93EE5-EA0C-D8E8-5475-74510D56CDAE}" dt="2021-10-17T17:01:13.795" v="10" actId="1076"/>
          <ac:picMkLst>
            <pc:docMk/>
            <pc:sldMk cId="1677498243" sldId="268"/>
            <ac:picMk id="4" creationId="{E5D1DC8F-B6D4-4081-9D08-6A751F379324}"/>
          </ac:picMkLst>
        </pc:picChg>
      </pc:sldChg>
      <pc:sldChg chg="new del">
        <pc:chgData name="Sairam Seerapu" userId="S::sairam_seerapu@thbs.com::cedc7d9f-0a1d-42d7-b50b-82e2c8ffe275" providerId="AD" clId="Web-{86E93EE5-EA0C-D8E8-5475-74510D56CDAE}" dt="2021-10-17T17:02:01.768" v="21"/>
        <pc:sldMkLst>
          <pc:docMk/>
          <pc:sldMk cId="2670157329" sldId="269"/>
        </pc:sldMkLst>
      </pc:sldChg>
      <pc:sldChg chg="addSp delSp modSp new mod setBg">
        <pc:chgData name="Sairam Seerapu" userId="S::sairam_seerapu@thbs.com::cedc7d9f-0a1d-42d7-b50b-82e2c8ffe275" providerId="AD" clId="Web-{86E93EE5-EA0C-D8E8-5475-74510D56CDAE}" dt="2021-10-17T17:03:14.211" v="27" actId="14100"/>
        <pc:sldMkLst>
          <pc:docMk/>
          <pc:sldMk cId="3671766245" sldId="270"/>
        </pc:sldMkLst>
        <pc:spChg chg="add del">
          <ac:chgData name="Sairam Seerapu" userId="S::sairam_seerapu@thbs.com::cedc7d9f-0a1d-42d7-b50b-82e2c8ffe275" providerId="AD" clId="Web-{86E93EE5-EA0C-D8E8-5475-74510D56CDAE}" dt="2021-10-17T17:02:31.614" v="24"/>
          <ac:spMkLst>
            <pc:docMk/>
            <pc:sldMk cId="3671766245" sldId="270"/>
            <ac:spMk id="7" creationId="{32BC26D8-82FB-445E-AA49-62A77D7C1EE0}"/>
          </ac:spMkLst>
        </pc:spChg>
        <pc:spChg chg="add del">
          <ac:chgData name="Sairam Seerapu" userId="S::sairam_seerapu@thbs.com::cedc7d9f-0a1d-42d7-b50b-82e2c8ffe275" providerId="AD" clId="Web-{86E93EE5-EA0C-D8E8-5475-74510D56CDAE}" dt="2021-10-17T17:02:31.614" v="24"/>
          <ac:spMkLst>
            <pc:docMk/>
            <pc:sldMk cId="3671766245" sldId="270"/>
            <ac:spMk id="9" creationId="{CB44330D-EA18-4254-AA95-EB49948539B8}"/>
          </ac:spMkLst>
        </pc:spChg>
        <pc:picChg chg="add mod">
          <ac:chgData name="Sairam Seerapu" userId="S::sairam_seerapu@thbs.com::cedc7d9f-0a1d-42d7-b50b-82e2c8ffe275" providerId="AD" clId="Web-{86E93EE5-EA0C-D8E8-5475-74510D56CDAE}" dt="2021-10-17T17:03:14.211" v="27" actId="14100"/>
          <ac:picMkLst>
            <pc:docMk/>
            <pc:sldMk cId="3671766245" sldId="270"/>
            <ac:picMk id="2" creationId="{BEA2C087-8A4A-4C55-B7ED-92971DC247D6}"/>
          </ac:picMkLst>
        </pc:picChg>
      </pc:sldChg>
    </pc:docChg>
  </pc:docChgLst>
  <pc:docChgLst>
    <pc:chgData name="Vishwas Mallegowda" userId="S::vishwas_mallegowda@thbs.com::f360d634-2cfc-42d8-9af0-22fb28be14ce" providerId="AD" clId="Web-{8A7A3BA7-472F-F9A5-9CA9-C0245205E19C}"/>
    <pc:docChg chg="modSld">
      <pc:chgData name="Vishwas Mallegowda" userId="S::vishwas_mallegowda@thbs.com::f360d634-2cfc-42d8-9af0-22fb28be14ce" providerId="AD" clId="Web-{8A7A3BA7-472F-F9A5-9CA9-C0245205E19C}" dt="2021-10-17T12:31:48.941" v="8" actId="20577"/>
      <pc:docMkLst>
        <pc:docMk/>
      </pc:docMkLst>
      <pc:sldChg chg="modSp">
        <pc:chgData name="Vishwas Mallegowda" userId="S::vishwas_mallegowda@thbs.com::f360d634-2cfc-42d8-9af0-22fb28be14ce" providerId="AD" clId="Web-{8A7A3BA7-472F-F9A5-9CA9-C0245205E19C}" dt="2021-10-17T12:31:48.941" v="8" actId="20577"/>
        <pc:sldMkLst>
          <pc:docMk/>
          <pc:sldMk cId="2154658432" sldId="257"/>
        </pc:sldMkLst>
        <pc:spChg chg="mod">
          <ac:chgData name="Vishwas Mallegowda" userId="S::vishwas_mallegowda@thbs.com::f360d634-2cfc-42d8-9af0-22fb28be14ce" providerId="AD" clId="Web-{8A7A3BA7-472F-F9A5-9CA9-C0245205E19C}" dt="2021-10-17T12:31:48.941" v="8" actId="20577"/>
          <ac:spMkLst>
            <pc:docMk/>
            <pc:sldMk cId="2154658432" sldId="257"/>
            <ac:spMk id="3" creationId="{00000000-0000-0000-0000-000000000000}"/>
          </ac:spMkLst>
        </pc:spChg>
      </pc:sldChg>
      <pc:sldChg chg="modSp">
        <pc:chgData name="Vishwas Mallegowda" userId="S::vishwas_mallegowda@thbs.com::f360d634-2cfc-42d8-9af0-22fb28be14ce" providerId="AD" clId="Web-{8A7A3BA7-472F-F9A5-9CA9-C0245205E19C}" dt="2021-10-17T12:31:44.315" v="5" actId="20577"/>
        <pc:sldMkLst>
          <pc:docMk/>
          <pc:sldMk cId="4291929221" sldId="259"/>
        </pc:sldMkLst>
        <pc:spChg chg="mod">
          <ac:chgData name="Vishwas Mallegowda" userId="S::vishwas_mallegowda@thbs.com::f360d634-2cfc-42d8-9af0-22fb28be14ce" providerId="AD" clId="Web-{8A7A3BA7-472F-F9A5-9CA9-C0245205E19C}" dt="2021-10-17T12:31:44.315" v="5" actId="20577"/>
          <ac:spMkLst>
            <pc:docMk/>
            <pc:sldMk cId="4291929221" sldId="259"/>
            <ac:spMk id="3" creationId="{00000000-0000-0000-0000-000000000000}"/>
          </ac:spMkLst>
        </pc:spChg>
      </pc:sldChg>
    </pc:docChg>
  </pc:docChgLst>
  <pc:docChgLst>
    <pc:chgData name="Rohith Surya" userId="S::rohith_surya@thbs.com::180ea7bd-adf1-42de-bacb-f5055ad52046" providerId="AD" clId="Web-{7A34B7E1-8573-496A-AFA3-6111A7597EDD}"/>
    <pc:docChg chg="addSld modSld">
      <pc:chgData name="Rohith Surya" userId="S::rohith_surya@thbs.com::180ea7bd-adf1-42de-bacb-f5055ad52046" providerId="AD" clId="Web-{7A34B7E1-8573-496A-AFA3-6111A7597EDD}" dt="2021-10-17T12:30:02.851" v="28" actId="20577"/>
      <pc:docMkLst>
        <pc:docMk/>
      </pc:docMkLst>
      <pc:sldChg chg="modSp">
        <pc:chgData name="Rohith Surya" userId="S::rohith_surya@thbs.com::180ea7bd-adf1-42de-bacb-f5055ad52046" providerId="AD" clId="Web-{7A34B7E1-8573-496A-AFA3-6111A7597EDD}" dt="2021-10-17T12:27:30.319" v="11" actId="20577"/>
        <pc:sldMkLst>
          <pc:docMk/>
          <pc:sldMk cId="109857222" sldId="256"/>
        </pc:sldMkLst>
        <pc:spChg chg="mod">
          <ac:chgData name="Rohith Surya" userId="S::rohith_surya@thbs.com::180ea7bd-adf1-42de-bacb-f5055ad52046" providerId="AD" clId="Web-{7A34B7E1-8573-496A-AFA3-6111A7597EDD}" dt="2021-10-17T12:27:30.319" v="1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add replId">
        <pc:chgData name="Rohith Surya" userId="S::rohith_surya@thbs.com::180ea7bd-adf1-42de-bacb-f5055ad52046" providerId="AD" clId="Web-{7A34B7E1-8573-496A-AFA3-6111A7597EDD}" dt="2021-10-17T12:25:54.709" v="6" actId="20577"/>
        <pc:sldMkLst>
          <pc:docMk/>
          <pc:sldMk cId="2154658432" sldId="257"/>
        </pc:sldMkLst>
        <pc:spChg chg="mod">
          <ac:chgData name="Rohith Surya" userId="S::rohith_surya@thbs.com::180ea7bd-adf1-42de-bacb-f5055ad52046" providerId="AD" clId="Web-{7A34B7E1-8573-496A-AFA3-6111A7597EDD}" dt="2021-10-17T12:25:54.709" v="6" actId="20577"/>
          <ac:spMkLst>
            <pc:docMk/>
            <pc:sldMk cId="2154658432" sldId="257"/>
            <ac:spMk id="2" creationId="{00000000-0000-0000-0000-000000000000}"/>
          </ac:spMkLst>
        </pc:spChg>
      </pc:sldChg>
      <pc:sldChg chg="modSp add replId">
        <pc:chgData name="Rohith Surya" userId="S::rohith_surya@thbs.com::180ea7bd-adf1-42de-bacb-f5055ad52046" providerId="AD" clId="Web-{7A34B7E1-8573-496A-AFA3-6111A7597EDD}" dt="2021-10-17T12:27:55.866" v="22" actId="20577"/>
        <pc:sldMkLst>
          <pc:docMk/>
          <pc:sldMk cId="3108073851" sldId="258"/>
        </pc:sldMkLst>
        <pc:spChg chg="mod">
          <ac:chgData name="Rohith Surya" userId="S::rohith_surya@thbs.com::180ea7bd-adf1-42de-bacb-f5055ad52046" providerId="AD" clId="Web-{7A34B7E1-8573-496A-AFA3-6111A7597EDD}" dt="2021-10-17T12:27:55.866" v="22" actId="20577"/>
          <ac:spMkLst>
            <pc:docMk/>
            <pc:sldMk cId="3108073851" sldId="258"/>
            <ac:spMk id="2" creationId="{00000000-0000-0000-0000-000000000000}"/>
          </ac:spMkLst>
        </pc:spChg>
      </pc:sldChg>
      <pc:sldChg chg="add replId">
        <pc:chgData name="Rohith Surya" userId="S::rohith_surya@thbs.com::180ea7bd-adf1-42de-bacb-f5055ad52046" providerId="AD" clId="Web-{7A34B7E1-8573-496A-AFA3-6111A7597EDD}" dt="2021-10-17T12:27:26.241" v="8"/>
        <pc:sldMkLst>
          <pc:docMk/>
          <pc:sldMk cId="4291929221" sldId="259"/>
        </pc:sldMkLst>
      </pc:sldChg>
      <pc:sldChg chg="modSp add replId">
        <pc:chgData name="Rohith Surya" userId="S::rohith_surya@thbs.com::180ea7bd-adf1-42de-bacb-f5055ad52046" providerId="AD" clId="Web-{7A34B7E1-8573-496A-AFA3-6111A7597EDD}" dt="2021-10-17T12:28:00.460" v="24" actId="20577"/>
        <pc:sldMkLst>
          <pc:docMk/>
          <pc:sldMk cId="642024329" sldId="260"/>
        </pc:sldMkLst>
        <pc:spChg chg="mod">
          <ac:chgData name="Rohith Surya" userId="S::rohith_surya@thbs.com::180ea7bd-adf1-42de-bacb-f5055ad52046" providerId="AD" clId="Web-{7A34B7E1-8573-496A-AFA3-6111A7597EDD}" dt="2021-10-17T12:28:00.460" v="24" actId="20577"/>
          <ac:spMkLst>
            <pc:docMk/>
            <pc:sldMk cId="642024329" sldId="260"/>
            <ac:spMk id="2" creationId="{00000000-0000-0000-0000-000000000000}"/>
          </ac:spMkLst>
        </pc:spChg>
      </pc:sldChg>
      <pc:sldChg chg="modSp add replId">
        <pc:chgData name="Rohith Surya" userId="S::rohith_surya@thbs.com::180ea7bd-adf1-42de-bacb-f5055ad52046" providerId="AD" clId="Web-{7A34B7E1-8573-496A-AFA3-6111A7597EDD}" dt="2021-10-17T12:28:21.491" v="26" actId="20577"/>
        <pc:sldMkLst>
          <pc:docMk/>
          <pc:sldMk cId="3086616897" sldId="261"/>
        </pc:sldMkLst>
        <pc:spChg chg="mod">
          <ac:chgData name="Rohith Surya" userId="S::rohith_surya@thbs.com::180ea7bd-adf1-42de-bacb-f5055ad52046" providerId="AD" clId="Web-{7A34B7E1-8573-496A-AFA3-6111A7597EDD}" dt="2021-10-17T12:28:21.491" v="26" actId="20577"/>
          <ac:spMkLst>
            <pc:docMk/>
            <pc:sldMk cId="3086616897" sldId="261"/>
            <ac:spMk id="2" creationId="{00000000-0000-0000-0000-000000000000}"/>
          </ac:spMkLst>
        </pc:spChg>
      </pc:sldChg>
      <pc:sldChg chg="modSp add replId">
        <pc:chgData name="Rohith Surya" userId="S::rohith_surya@thbs.com::180ea7bd-adf1-42de-bacb-f5055ad52046" providerId="AD" clId="Web-{7A34B7E1-8573-496A-AFA3-6111A7597EDD}" dt="2021-10-17T12:30:02.851" v="28" actId="20577"/>
        <pc:sldMkLst>
          <pc:docMk/>
          <pc:sldMk cId="1497360984" sldId="262"/>
        </pc:sldMkLst>
        <pc:spChg chg="mod">
          <ac:chgData name="Rohith Surya" userId="S::rohith_surya@thbs.com::180ea7bd-adf1-42de-bacb-f5055ad52046" providerId="AD" clId="Web-{7A34B7E1-8573-496A-AFA3-6111A7597EDD}" dt="2021-10-17T12:30:02.851" v="28" actId="20577"/>
          <ac:spMkLst>
            <pc:docMk/>
            <pc:sldMk cId="1497360984" sldId="262"/>
            <ac:spMk id="2" creationId="{00000000-0000-0000-0000-000000000000}"/>
          </ac:spMkLst>
        </pc:spChg>
      </pc:sldChg>
    </pc:docChg>
  </pc:docChgLst>
  <pc:docChgLst>
    <pc:chgData name="Prasanna Premkumar" userId="S::prasanna_premkumar@thbs.com::00749e51-11c2-4c83-84a4-90e4d98b2c5a" providerId="AD" clId="Web-{D9CAE63B-9E61-4C92-BC2C-7E86D5A67EFE}"/>
    <pc:docChg chg="modSld">
      <pc:chgData name="Prasanna Premkumar" userId="S::prasanna_premkumar@thbs.com::00749e51-11c2-4c83-84a4-90e4d98b2c5a" providerId="AD" clId="Web-{D9CAE63B-9E61-4C92-BC2C-7E86D5A67EFE}" dt="2021-10-17T16:12:34.172" v="3" actId="20577"/>
      <pc:docMkLst>
        <pc:docMk/>
      </pc:docMkLst>
      <pc:sldChg chg="modSp">
        <pc:chgData name="Prasanna Premkumar" userId="S::prasanna_premkumar@thbs.com::00749e51-11c2-4c83-84a4-90e4d98b2c5a" providerId="AD" clId="Web-{D9CAE63B-9E61-4C92-BC2C-7E86D5A67EFE}" dt="2021-10-17T16:12:34.172" v="3" actId="20577"/>
        <pc:sldMkLst>
          <pc:docMk/>
          <pc:sldMk cId="4291929221" sldId="259"/>
        </pc:sldMkLst>
        <pc:spChg chg="mod">
          <ac:chgData name="Prasanna Premkumar" userId="S::prasanna_premkumar@thbs.com::00749e51-11c2-4c83-84a4-90e4d98b2c5a" providerId="AD" clId="Web-{D9CAE63B-9E61-4C92-BC2C-7E86D5A67EFE}" dt="2021-10-17T16:12:34.172" v="3" actId="20577"/>
          <ac:spMkLst>
            <pc:docMk/>
            <pc:sldMk cId="4291929221" sldId="259"/>
            <ac:spMk id="3" creationId="{00000000-0000-0000-0000-000000000000}"/>
          </ac:spMkLst>
        </pc:spChg>
      </pc:sldChg>
    </pc:docChg>
  </pc:docChgLst>
  <pc:docChgLst>
    <pc:chgData name="Sairam Seerapu" userId="S::sairam_seerapu@thbs.com::cedc7d9f-0a1d-42d7-b50b-82e2c8ffe275" providerId="AD" clId="Web-{61A7D00C-F23C-E49E-93FE-AA5359725317}"/>
    <pc:docChg chg="modSld">
      <pc:chgData name="Sairam Seerapu" userId="S::sairam_seerapu@thbs.com::cedc7d9f-0a1d-42d7-b50b-82e2c8ffe275" providerId="AD" clId="Web-{61A7D00C-F23C-E49E-93FE-AA5359725317}" dt="2021-10-17T14:29:59.413" v="256" actId="20577"/>
      <pc:docMkLst>
        <pc:docMk/>
      </pc:docMkLst>
      <pc:sldChg chg="addSp delSp modSp">
        <pc:chgData name="Sairam Seerapu" userId="S::sairam_seerapu@thbs.com::cedc7d9f-0a1d-42d7-b50b-82e2c8ffe275" providerId="AD" clId="Web-{61A7D00C-F23C-E49E-93FE-AA5359725317}" dt="2021-10-17T14:29:59.413" v="256" actId="20577"/>
        <pc:sldMkLst>
          <pc:docMk/>
          <pc:sldMk cId="1382945402" sldId="266"/>
        </pc:sldMkLst>
        <pc:spChg chg="mod">
          <ac:chgData name="Sairam Seerapu" userId="S::sairam_seerapu@thbs.com::cedc7d9f-0a1d-42d7-b50b-82e2c8ffe275" providerId="AD" clId="Web-{61A7D00C-F23C-E49E-93FE-AA5359725317}" dt="2021-10-17T14:24:07.642" v="137" actId="20577"/>
          <ac:spMkLst>
            <pc:docMk/>
            <pc:sldMk cId="1382945402" sldId="266"/>
            <ac:spMk id="3" creationId="{5ABE2E1A-DA5E-483F-8526-C4292958F9F3}"/>
          </ac:spMkLst>
        </pc:spChg>
        <pc:spChg chg="del">
          <ac:chgData name="Sairam Seerapu" userId="S::sairam_seerapu@thbs.com::cedc7d9f-0a1d-42d7-b50b-82e2c8ffe275" providerId="AD" clId="Web-{61A7D00C-F23C-E49E-93FE-AA5359725317}" dt="2021-10-17T14:22:25.203" v="46"/>
          <ac:spMkLst>
            <pc:docMk/>
            <pc:sldMk cId="1382945402" sldId="266"/>
            <ac:spMk id="4" creationId="{D131EF13-8553-4754-A121-3BC27B80A592}"/>
          </ac:spMkLst>
        </pc:spChg>
        <pc:spChg chg="del">
          <ac:chgData name="Sairam Seerapu" userId="S::sairam_seerapu@thbs.com::cedc7d9f-0a1d-42d7-b50b-82e2c8ffe275" providerId="AD" clId="Web-{61A7D00C-F23C-E49E-93FE-AA5359725317}" dt="2021-10-17T14:22:09.296" v="44"/>
          <ac:spMkLst>
            <pc:docMk/>
            <pc:sldMk cId="1382945402" sldId="266"/>
            <ac:spMk id="5" creationId="{65B4B4C3-DD09-494A-8EB4-18AD7503A275}"/>
          </ac:spMkLst>
        </pc:spChg>
        <pc:spChg chg="del">
          <ac:chgData name="Sairam Seerapu" userId="S::sairam_seerapu@thbs.com::cedc7d9f-0a1d-42d7-b50b-82e2c8ffe275" providerId="AD" clId="Web-{61A7D00C-F23C-E49E-93FE-AA5359725317}" dt="2021-10-17T14:22:23.671" v="45"/>
          <ac:spMkLst>
            <pc:docMk/>
            <pc:sldMk cId="1382945402" sldId="266"/>
            <ac:spMk id="6" creationId="{1FD4B574-A2CA-479A-948F-DD7C4462AE05}"/>
          </ac:spMkLst>
        </pc:spChg>
        <pc:spChg chg="del">
          <ac:chgData name="Sairam Seerapu" userId="S::sairam_seerapu@thbs.com::cedc7d9f-0a1d-42d7-b50b-82e2c8ffe275" providerId="AD" clId="Web-{61A7D00C-F23C-E49E-93FE-AA5359725317}" dt="2021-10-17T14:24:50.033" v="139"/>
          <ac:spMkLst>
            <pc:docMk/>
            <pc:sldMk cId="1382945402" sldId="266"/>
            <ac:spMk id="7" creationId="{FA03B294-40F7-42D5-AF39-D3899DEF0322}"/>
          </ac:spMkLst>
        </pc:spChg>
        <pc:spChg chg="del">
          <ac:chgData name="Sairam Seerapu" userId="S::sairam_seerapu@thbs.com::cedc7d9f-0a1d-42d7-b50b-82e2c8ffe275" providerId="AD" clId="Web-{61A7D00C-F23C-E49E-93FE-AA5359725317}" dt="2021-10-17T14:24:47.517" v="138"/>
          <ac:spMkLst>
            <pc:docMk/>
            <pc:sldMk cId="1382945402" sldId="266"/>
            <ac:spMk id="8" creationId="{C8197C3C-230D-4F9D-80F4-E36EC0856FC5}"/>
          </ac:spMkLst>
        </pc:spChg>
        <pc:spChg chg="mod">
          <ac:chgData name="Sairam Seerapu" userId="S::sairam_seerapu@thbs.com::cedc7d9f-0a1d-42d7-b50b-82e2c8ffe275" providerId="AD" clId="Web-{61A7D00C-F23C-E49E-93FE-AA5359725317}" dt="2021-10-17T14:27:56.129" v="244" actId="20577"/>
          <ac:spMkLst>
            <pc:docMk/>
            <pc:sldMk cId="1382945402" sldId="266"/>
            <ac:spMk id="12" creationId="{C9A31123-DC60-46D9-B00C-DF008D12F8DE}"/>
          </ac:spMkLst>
        </pc:spChg>
        <pc:spChg chg="mod">
          <ac:chgData name="Sairam Seerapu" userId="S::sairam_seerapu@thbs.com::cedc7d9f-0a1d-42d7-b50b-82e2c8ffe275" providerId="AD" clId="Web-{61A7D00C-F23C-E49E-93FE-AA5359725317}" dt="2021-10-17T14:29:19.193" v="253" actId="20577"/>
          <ac:spMkLst>
            <pc:docMk/>
            <pc:sldMk cId="1382945402" sldId="266"/>
            <ac:spMk id="15" creationId="{C3A7F86C-97DD-4CF1-AEC4-EC8F4556EEED}"/>
          </ac:spMkLst>
        </pc:spChg>
        <pc:spChg chg="mod">
          <ac:chgData name="Sairam Seerapu" userId="S::sairam_seerapu@thbs.com::cedc7d9f-0a1d-42d7-b50b-82e2c8ffe275" providerId="AD" clId="Web-{61A7D00C-F23C-E49E-93FE-AA5359725317}" dt="2021-10-17T14:29:59.413" v="256" actId="20577"/>
          <ac:spMkLst>
            <pc:docMk/>
            <pc:sldMk cId="1382945402" sldId="266"/>
            <ac:spMk id="16" creationId="{23447288-9C9E-4D81-AFCF-13FD59D7FCBE}"/>
          </ac:spMkLst>
        </pc:spChg>
        <pc:picChg chg="add mod">
          <ac:chgData name="Sairam Seerapu" userId="S::sairam_seerapu@thbs.com::cedc7d9f-0a1d-42d7-b50b-82e2c8ffe275" providerId="AD" clId="Web-{61A7D00C-F23C-E49E-93FE-AA5359725317}" dt="2021-10-17T14:27:41.317" v="229"/>
          <ac:picMkLst>
            <pc:docMk/>
            <pc:sldMk cId="1382945402" sldId="266"/>
            <ac:picMk id="14" creationId="{AB4392E8-A9B3-47E7-A485-16BBA6B3AA01}"/>
          </ac:picMkLst>
        </pc:picChg>
      </pc:sldChg>
    </pc:docChg>
  </pc:docChgLst>
  <pc:docChgLst>
    <pc:chgData name="Sairam Seerapu" userId="S::sairam_seerapu@thbs.com::cedc7d9f-0a1d-42d7-b50b-82e2c8ffe275" providerId="AD" clId="Web-{EB4C57E3-BBD6-6062-ADEC-CCBC1F4AAF06}"/>
    <pc:docChg chg="modSld">
      <pc:chgData name="Sairam Seerapu" userId="S::sairam_seerapu@thbs.com::cedc7d9f-0a1d-42d7-b50b-82e2c8ffe275" providerId="AD" clId="Web-{EB4C57E3-BBD6-6062-ADEC-CCBC1F4AAF06}" dt="2021-10-18T04:26:08.489" v="0"/>
      <pc:docMkLst>
        <pc:docMk/>
      </pc:docMkLst>
      <pc:sldChg chg="delSp">
        <pc:chgData name="Sairam Seerapu" userId="S::sairam_seerapu@thbs.com::cedc7d9f-0a1d-42d7-b50b-82e2c8ffe275" providerId="AD" clId="Web-{EB4C57E3-BBD6-6062-ADEC-CCBC1F4AAF06}" dt="2021-10-18T04:26:08.489" v="0"/>
        <pc:sldMkLst>
          <pc:docMk/>
          <pc:sldMk cId="3108073851" sldId="258"/>
        </pc:sldMkLst>
        <pc:spChg chg="del">
          <ac:chgData name="Sairam Seerapu" userId="S::sairam_seerapu@thbs.com::cedc7d9f-0a1d-42d7-b50b-82e2c8ffe275" providerId="AD" clId="Web-{EB4C57E3-BBD6-6062-ADEC-CCBC1F4AAF06}" dt="2021-10-18T04:26:08.489" v="0"/>
          <ac:spMkLst>
            <pc:docMk/>
            <pc:sldMk cId="3108073851" sldId="258"/>
            <ac:spMk id="2" creationId="{CE131E7E-BFBB-41B3-8AB5-831CDAE15BA7}"/>
          </ac:spMkLst>
        </pc:spChg>
      </pc:sldChg>
    </pc:docChg>
  </pc:docChgLst>
  <pc:docChgLst>
    <pc:chgData name="Sairam Seerapu" userId="S::sairam_seerapu@thbs.com::cedc7d9f-0a1d-42d7-b50b-82e2c8ffe275" providerId="AD" clId="Web-{C92E7352-BEA1-D3B9-1DCB-E94C70E6B9AB}"/>
    <pc:docChg chg="addSld modSld">
      <pc:chgData name="Sairam Seerapu" userId="S::sairam_seerapu@thbs.com::cedc7d9f-0a1d-42d7-b50b-82e2c8ffe275" providerId="AD" clId="Web-{C92E7352-BEA1-D3B9-1DCB-E94C70E6B9AB}" dt="2021-10-17T13:08:58.736" v="602" actId="20577"/>
      <pc:docMkLst>
        <pc:docMk/>
      </pc:docMkLst>
      <pc:sldChg chg="addSp delSp modSp">
        <pc:chgData name="Sairam Seerapu" userId="S::sairam_seerapu@thbs.com::cedc7d9f-0a1d-42d7-b50b-82e2c8ffe275" providerId="AD" clId="Web-{C92E7352-BEA1-D3B9-1DCB-E94C70E6B9AB}" dt="2021-10-17T13:08:58.736" v="602" actId="20577"/>
        <pc:sldMkLst>
          <pc:docMk/>
          <pc:sldMk cId="3108073851" sldId="258"/>
        </pc:sldMkLst>
        <pc:spChg chg="del mod">
          <ac:chgData name="Sairam Seerapu" userId="S::sairam_seerapu@thbs.com::cedc7d9f-0a1d-42d7-b50b-82e2c8ffe275" providerId="AD" clId="Web-{C92E7352-BEA1-D3B9-1DCB-E94C70E6B9AB}" dt="2021-10-17T13:03:41.941" v="538"/>
          <ac:spMkLst>
            <pc:docMk/>
            <pc:sldMk cId="3108073851" sldId="258"/>
            <ac:spMk id="2" creationId="{00000000-0000-0000-0000-000000000000}"/>
          </ac:spMkLst>
        </pc:spChg>
        <pc:spChg chg="mod">
          <ac:chgData name="Sairam Seerapu" userId="S::sairam_seerapu@thbs.com::cedc7d9f-0a1d-42d7-b50b-82e2c8ffe275" providerId="AD" clId="Web-{C92E7352-BEA1-D3B9-1DCB-E94C70E6B9AB}" dt="2021-10-17T13:08:58.736" v="602" actId="20577"/>
          <ac:spMkLst>
            <pc:docMk/>
            <pc:sldMk cId="3108073851" sldId="258"/>
            <ac:spMk id="3" creationId="{00000000-0000-0000-0000-000000000000}"/>
          </ac:spMkLst>
        </pc:spChg>
        <pc:spChg chg="add del mod">
          <ac:chgData name="Sairam Seerapu" userId="S::sairam_seerapu@thbs.com::cedc7d9f-0a1d-42d7-b50b-82e2c8ffe275" providerId="AD" clId="Web-{C92E7352-BEA1-D3B9-1DCB-E94C70E6B9AB}" dt="2021-10-17T13:03:45.207" v="539"/>
          <ac:spMkLst>
            <pc:docMk/>
            <pc:sldMk cId="3108073851" sldId="258"/>
            <ac:spMk id="5" creationId="{56BF38DB-F8E4-4CE4-9513-B94DFA524F13}"/>
          </ac:spMkLst>
        </pc:spChg>
      </pc:sldChg>
      <pc:sldChg chg="addSp delSp modSp">
        <pc:chgData name="Sairam Seerapu" userId="S::sairam_seerapu@thbs.com::cedc7d9f-0a1d-42d7-b50b-82e2c8ffe275" providerId="AD" clId="Web-{C92E7352-BEA1-D3B9-1DCB-E94C70E6B9AB}" dt="2021-10-17T12:45:51.871" v="15" actId="1076"/>
        <pc:sldMkLst>
          <pc:docMk/>
          <pc:sldMk cId="1497360984" sldId="262"/>
        </pc:sldMkLst>
        <pc:spChg chg="mod">
          <ac:chgData name="Sairam Seerapu" userId="S::sairam_seerapu@thbs.com::cedc7d9f-0a1d-42d7-b50b-82e2c8ffe275" providerId="AD" clId="Web-{C92E7352-BEA1-D3B9-1DCB-E94C70E6B9AB}" dt="2021-10-17T12:45:16.808" v="8" actId="1076"/>
          <ac:spMkLst>
            <pc:docMk/>
            <pc:sldMk cId="1497360984" sldId="262"/>
            <ac:spMk id="2" creationId="{00000000-0000-0000-0000-000000000000}"/>
          </ac:spMkLst>
        </pc:spChg>
        <pc:spChg chg="del">
          <ac:chgData name="Sairam Seerapu" userId="S::sairam_seerapu@thbs.com::cedc7d9f-0a1d-42d7-b50b-82e2c8ffe275" providerId="AD" clId="Web-{C92E7352-BEA1-D3B9-1DCB-E94C70E6B9AB}" dt="2021-10-17T12:44:49.652" v="2"/>
          <ac:spMkLst>
            <pc:docMk/>
            <pc:sldMk cId="1497360984" sldId="262"/>
            <ac:spMk id="3" creationId="{00000000-0000-0000-0000-000000000000}"/>
          </ac:spMkLst>
        </pc:spChg>
        <pc:picChg chg="add mod">
          <ac:chgData name="Sairam Seerapu" userId="S::sairam_seerapu@thbs.com::cedc7d9f-0a1d-42d7-b50b-82e2c8ffe275" providerId="AD" clId="Web-{C92E7352-BEA1-D3B9-1DCB-E94C70E6B9AB}" dt="2021-10-17T12:45:51.871" v="15" actId="1076"/>
          <ac:picMkLst>
            <pc:docMk/>
            <pc:sldMk cId="1497360984" sldId="262"/>
            <ac:picMk id="4" creationId="{E88CBCEF-FE68-4260-BD60-CF7AD72571E1}"/>
          </ac:picMkLst>
        </pc:picChg>
      </pc:sldChg>
      <pc:sldChg chg="addSp delSp modSp new">
        <pc:chgData name="Sairam Seerapu" userId="S::sairam_seerapu@thbs.com::cedc7d9f-0a1d-42d7-b50b-82e2c8ffe275" providerId="AD" clId="Web-{C92E7352-BEA1-D3B9-1DCB-E94C70E6B9AB}" dt="2021-10-17T12:46:24.589" v="22" actId="1076"/>
        <pc:sldMkLst>
          <pc:docMk/>
          <pc:sldMk cId="1716706174" sldId="263"/>
        </pc:sldMkLst>
        <pc:spChg chg="del">
          <ac:chgData name="Sairam Seerapu" userId="S::sairam_seerapu@thbs.com::cedc7d9f-0a1d-42d7-b50b-82e2c8ffe275" providerId="AD" clId="Web-{C92E7352-BEA1-D3B9-1DCB-E94C70E6B9AB}" dt="2021-10-17T12:46:03.121" v="18"/>
          <ac:spMkLst>
            <pc:docMk/>
            <pc:sldMk cId="1716706174" sldId="263"/>
            <ac:spMk id="2" creationId="{57588924-84C2-4219-BF22-7394EA123079}"/>
          </ac:spMkLst>
        </pc:spChg>
        <pc:spChg chg="del">
          <ac:chgData name="Sairam Seerapu" userId="S::sairam_seerapu@thbs.com::cedc7d9f-0a1d-42d7-b50b-82e2c8ffe275" providerId="AD" clId="Web-{C92E7352-BEA1-D3B9-1DCB-E94C70E6B9AB}" dt="2021-10-17T12:46:01.308" v="17"/>
          <ac:spMkLst>
            <pc:docMk/>
            <pc:sldMk cId="1716706174" sldId="263"/>
            <ac:spMk id="3" creationId="{DB952041-40C8-466D-8261-FA26A649E2AB}"/>
          </ac:spMkLst>
        </pc:spChg>
        <pc:picChg chg="add mod">
          <ac:chgData name="Sairam Seerapu" userId="S::sairam_seerapu@thbs.com::cedc7d9f-0a1d-42d7-b50b-82e2c8ffe275" providerId="AD" clId="Web-{C92E7352-BEA1-D3B9-1DCB-E94C70E6B9AB}" dt="2021-10-17T12:46:24.589" v="22" actId="1076"/>
          <ac:picMkLst>
            <pc:docMk/>
            <pc:sldMk cId="1716706174" sldId="263"/>
            <ac:picMk id="4" creationId="{C8D21662-5A50-40A8-8439-2366C2F3B3FE}"/>
          </ac:picMkLst>
        </pc:picChg>
      </pc:sldChg>
      <pc:sldChg chg="addSp delSp modSp new">
        <pc:chgData name="Sairam Seerapu" userId="S::sairam_seerapu@thbs.com::cedc7d9f-0a1d-42d7-b50b-82e2c8ffe275" providerId="AD" clId="Web-{C92E7352-BEA1-D3B9-1DCB-E94C70E6B9AB}" dt="2021-10-17T12:47:10.136" v="33" actId="1076"/>
        <pc:sldMkLst>
          <pc:docMk/>
          <pc:sldMk cId="1735352902" sldId="264"/>
        </pc:sldMkLst>
        <pc:spChg chg="del">
          <ac:chgData name="Sairam Seerapu" userId="S::sairam_seerapu@thbs.com::cedc7d9f-0a1d-42d7-b50b-82e2c8ffe275" providerId="AD" clId="Web-{C92E7352-BEA1-D3B9-1DCB-E94C70E6B9AB}" dt="2021-10-17T12:46:34.620" v="25"/>
          <ac:spMkLst>
            <pc:docMk/>
            <pc:sldMk cId="1735352902" sldId="264"/>
            <ac:spMk id="2" creationId="{C7A22341-9100-48D8-9C39-12B974CD5812}"/>
          </ac:spMkLst>
        </pc:spChg>
        <pc:spChg chg="del">
          <ac:chgData name="Sairam Seerapu" userId="S::sairam_seerapu@thbs.com::cedc7d9f-0a1d-42d7-b50b-82e2c8ffe275" providerId="AD" clId="Web-{C92E7352-BEA1-D3B9-1DCB-E94C70E6B9AB}" dt="2021-10-17T12:46:33.105" v="24"/>
          <ac:spMkLst>
            <pc:docMk/>
            <pc:sldMk cId="1735352902" sldId="264"/>
            <ac:spMk id="3" creationId="{4A1713B1-E632-4B2F-A95F-29E3C4F48008}"/>
          </ac:spMkLst>
        </pc:spChg>
        <pc:picChg chg="add mod">
          <ac:chgData name="Sairam Seerapu" userId="S::sairam_seerapu@thbs.com::cedc7d9f-0a1d-42d7-b50b-82e2c8ffe275" providerId="AD" clId="Web-{C92E7352-BEA1-D3B9-1DCB-E94C70E6B9AB}" dt="2021-10-17T12:47:10.136" v="33" actId="1076"/>
          <ac:picMkLst>
            <pc:docMk/>
            <pc:sldMk cId="1735352902" sldId="264"/>
            <ac:picMk id="4" creationId="{532BDB64-9619-4973-B46B-6275BFAD60E9}"/>
          </ac:picMkLst>
        </pc:picChg>
      </pc:sldChg>
      <pc:sldChg chg="addSp delSp modSp new mod modClrScheme chgLayout">
        <pc:chgData name="Sairam Seerapu" userId="S::sairam_seerapu@thbs.com::cedc7d9f-0a1d-42d7-b50b-82e2c8ffe275" providerId="AD" clId="Web-{C92E7352-BEA1-D3B9-1DCB-E94C70E6B9AB}" dt="2021-10-17T12:47:44.073" v="39" actId="1076"/>
        <pc:sldMkLst>
          <pc:docMk/>
          <pc:sldMk cId="141072520" sldId="265"/>
        </pc:sldMkLst>
        <pc:spChg chg="del">
          <ac:chgData name="Sairam Seerapu" userId="S::sairam_seerapu@thbs.com::cedc7d9f-0a1d-42d7-b50b-82e2c8ffe275" providerId="AD" clId="Web-{C92E7352-BEA1-D3B9-1DCB-E94C70E6B9AB}" dt="2021-10-17T12:47:23.026" v="35"/>
          <ac:spMkLst>
            <pc:docMk/>
            <pc:sldMk cId="141072520" sldId="265"/>
            <ac:spMk id="2" creationId="{58013402-4958-4649-A247-311E35FA2386}"/>
          </ac:spMkLst>
        </pc:spChg>
        <pc:spChg chg="del">
          <ac:chgData name="Sairam Seerapu" userId="S::sairam_seerapu@thbs.com::cedc7d9f-0a1d-42d7-b50b-82e2c8ffe275" providerId="AD" clId="Web-{C92E7352-BEA1-D3B9-1DCB-E94C70E6B9AB}" dt="2021-10-17T12:47:23.026" v="35"/>
          <ac:spMkLst>
            <pc:docMk/>
            <pc:sldMk cId="141072520" sldId="265"/>
            <ac:spMk id="3" creationId="{9CEEF16F-A1A5-4EA4-A1BB-195D89024525}"/>
          </ac:spMkLst>
        </pc:spChg>
        <pc:picChg chg="add mod">
          <ac:chgData name="Sairam Seerapu" userId="S::sairam_seerapu@thbs.com::cedc7d9f-0a1d-42d7-b50b-82e2c8ffe275" providerId="AD" clId="Web-{C92E7352-BEA1-D3B9-1DCB-E94C70E6B9AB}" dt="2021-10-17T12:47:44.073" v="39" actId="1076"/>
          <ac:picMkLst>
            <pc:docMk/>
            <pc:sldMk cId="141072520" sldId="265"/>
            <ac:picMk id="4" creationId="{80F00C02-12E0-4ABC-8D27-6F636DB106D3}"/>
          </ac:picMkLst>
        </pc:picChg>
      </pc:sldChg>
    </pc:docChg>
  </pc:docChgLst>
  <pc:docChgLst>
    <pc:chgData clId="Web-{721CF816-F406-4065-96BD-BB46C1FB13F1}"/>
    <pc:docChg chg="modSld">
      <pc:chgData name="" userId="" providerId="" clId="Web-{721CF816-F406-4065-96BD-BB46C1FB13F1}" dt="2021-10-18T04:43:51.702" v="1" actId="20577"/>
      <pc:docMkLst>
        <pc:docMk/>
      </pc:docMkLst>
      <pc:sldChg chg="modSp">
        <pc:chgData name="" userId="" providerId="" clId="Web-{721CF816-F406-4065-96BD-BB46C1FB13F1}" dt="2021-10-18T04:43:51.702" v="1" actId="20577"/>
        <pc:sldMkLst>
          <pc:docMk/>
          <pc:sldMk cId="4291929221" sldId="259"/>
        </pc:sldMkLst>
        <pc:spChg chg="mod">
          <ac:chgData name="" userId="" providerId="" clId="Web-{721CF816-F406-4065-96BD-BB46C1FB13F1}" dt="2021-10-18T04:43:51.702" v="1" actId="20577"/>
          <ac:spMkLst>
            <pc:docMk/>
            <pc:sldMk cId="4291929221" sldId="259"/>
            <ac:spMk id="2" creationId="{2CE9D595-5F70-4723-83DD-624033F244BF}"/>
          </ac:spMkLst>
        </pc:spChg>
      </pc:sldChg>
    </pc:docChg>
  </pc:docChgLst>
  <pc:docChgLst>
    <pc:chgData name="Vishwas Mallegowda" userId="S::vishwas_mallegowda@thbs.com::f360d634-2cfc-42d8-9af0-22fb28be14ce" providerId="AD" clId="Web-{F3515A6F-F4C9-7C19-D528-7204AC48C886}"/>
    <pc:docChg chg="modSld">
      <pc:chgData name="Vishwas Mallegowda" userId="S::vishwas_mallegowda@thbs.com::f360d634-2cfc-42d8-9af0-22fb28be14ce" providerId="AD" clId="Web-{F3515A6F-F4C9-7C19-D528-7204AC48C886}" dt="2021-10-18T12:12:05.688" v="37"/>
      <pc:docMkLst>
        <pc:docMk/>
      </pc:docMkLst>
      <pc:sldChg chg="addSp delSp modSp">
        <pc:chgData name="Vishwas Mallegowda" userId="S::vishwas_mallegowda@thbs.com::f360d634-2cfc-42d8-9af0-22fb28be14ce" providerId="AD" clId="Web-{F3515A6F-F4C9-7C19-D528-7204AC48C886}" dt="2021-10-18T12:12:05.688" v="37"/>
        <pc:sldMkLst>
          <pc:docMk/>
          <pc:sldMk cId="2154658432" sldId="257"/>
        </pc:sldMkLst>
        <pc:spChg chg="mod">
          <ac:chgData name="Vishwas Mallegowda" userId="S::vishwas_mallegowda@thbs.com::f360d634-2cfc-42d8-9af0-22fb28be14ce" providerId="AD" clId="Web-{F3515A6F-F4C9-7C19-D528-7204AC48C886}" dt="2021-10-18T12:12:02.516" v="36" actId="20577"/>
          <ac:spMkLst>
            <pc:docMk/>
            <pc:sldMk cId="2154658432" sldId="257"/>
            <ac:spMk id="2" creationId="{00000000-0000-0000-0000-000000000000}"/>
          </ac:spMkLst>
        </pc:spChg>
        <pc:spChg chg="mod">
          <ac:chgData name="Vishwas Mallegowda" userId="S::vishwas_mallegowda@thbs.com::f360d634-2cfc-42d8-9af0-22fb28be14ce" providerId="AD" clId="Web-{F3515A6F-F4C9-7C19-D528-7204AC48C886}" dt="2021-10-18T12:11:40.421" v="32" actId="20577"/>
          <ac:spMkLst>
            <pc:docMk/>
            <pc:sldMk cId="2154658432" sldId="257"/>
            <ac:spMk id="3" creationId="{00000000-0000-0000-0000-000000000000}"/>
          </ac:spMkLst>
        </pc:spChg>
        <pc:spChg chg="add del">
          <ac:chgData name="Vishwas Mallegowda" userId="S::vishwas_mallegowda@thbs.com::f360d634-2cfc-42d8-9af0-22fb28be14ce" providerId="AD" clId="Web-{F3515A6F-F4C9-7C19-D528-7204AC48C886}" dt="2021-10-18T12:12:05.688" v="37"/>
          <ac:spMkLst>
            <pc:docMk/>
            <pc:sldMk cId="2154658432" sldId="257"/>
            <ac:spMk id="8" creationId="{24CE729F-AF1D-4B83-9161-34140B85EA0C}"/>
          </ac:spMkLst>
        </pc:spChg>
      </pc:sldChg>
      <pc:sldChg chg="modSp">
        <pc:chgData name="Vishwas Mallegowda" userId="S::vishwas_mallegowda@thbs.com::f360d634-2cfc-42d8-9af0-22fb28be14ce" providerId="AD" clId="Web-{F3515A6F-F4C9-7C19-D528-7204AC48C886}" dt="2021-10-18T03:41:15.533" v="27" actId="20577"/>
        <pc:sldMkLst>
          <pc:docMk/>
          <pc:sldMk cId="1382945402" sldId="266"/>
        </pc:sldMkLst>
        <pc:spChg chg="mod">
          <ac:chgData name="Vishwas Mallegowda" userId="S::vishwas_mallegowda@thbs.com::f360d634-2cfc-42d8-9af0-22fb28be14ce" providerId="AD" clId="Web-{F3515A6F-F4C9-7C19-D528-7204AC48C886}" dt="2021-10-18T03:41:15.533" v="27" actId="20577"/>
          <ac:spMkLst>
            <pc:docMk/>
            <pc:sldMk cId="1382945402" sldId="266"/>
            <ac:spMk id="4" creationId="{C155D575-B65C-4C7E-88C3-D4ECE7D63B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8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7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2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9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3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ADF0-DE45-401B-BE94-C7B84051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035" y="1762125"/>
            <a:ext cx="3604683" cy="891646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        TEAM-2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2E1A-DA5E-483F-8526-C429295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1123-DC60-46D9-B00C-DF008D12F8DE}"/>
              </a:ext>
            </a:extLst>
          </p:cNvPr>
          <p:cNvSpPr txBox="1"/>
          <p:nvPr/>
        </p:nvSpPr>
        <p:spPr>
          <a:xfrm>
            <a:off x="5867400" y="434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58BE5-8846-4AC1-B392-226C82927BB1}"/>
              </a:ext>
            </a:extLst>
          </p:cNvPr>
          <p:cNvSpPr txBox="1"/>
          <p:nvPr/>
        </p:nvSpPr>
        <p:spPr>
          <a:xfrm>
            <a:off x="3385610" y="231776"/>
            <a:ext cx="5928782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ea typeface="+mn-lt"/>
                <a:cs typeface="+mn-lt"/>
              </a:rPr>
              <a:t>Train Ticket Generation </a:t>
            </a:r>
            <a:endParaRPr lang="en-US" sz="4000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AB4392E8-A9B3-47E7-A485-16BBA6B3A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709" y="492125"/>
            <a:ext cx="1217083" cy="122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5D575-B65C-4C7E-88C3-D4ECE7D63B0F}"/>
              </a:ext>
            </a:extLst>
          </p:cNvPr>
          <p:cNvSpPr txBox="1"/>
          <p:nvPr/>
        </p:nvSpPr>
        <p:spPr>
          <a:xfrm>
            <a:off x="8608483" y="487256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Prasanna P</a:t>
            </a:r>
            <a:endParaRPr lang="en-US"/>
          </a:p>
          <a:p>
            <a:r>
              <a:rPr lang="en-US">
                <a:cs typeface="Calibri"/>
              </a:rPr>
              <a:t>Vishwas M</a:t>
            </a:r>
            <a:endParaRPr lang="en-US"/>
          </a:p>
          <a:p>
            <a:r>
              <a:rPr lang="en-US" err="1">
                <a:cs typeface="Calibri"/>
              </a:rPr>
              <a:t>Tasmiya</a:t>
            </a:r>
            <a:r>
              <a:rPr lang="en-US">
                <a:cs typeface="Calibri"/>
              </a:rPr>
              <a:t> K</a:t>
            </a:r>
          </a:p>
          <a:p>
            <a:r>
              <a:rPr lang="en-US">
                <a:cs typeface="Calibri"/>
              </a:rPr>
              <a:t>Sairam S</a:t>
            </a:r>
          </a:p>
          <a:p>
            <a:r>
              <a:rPr lang="en-US">
                <a:cs typeface="Calibri"/>
              </a:rPr>
              <a:t>Rohith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150E4-9343-4713-9EFE-CA9793E479E2}"/>
              </a:ext>
            </a:extLst>
          </p:cNvPr>
          <p:cNvSpPr txBox="1"/>
          <p:nvPr/>
        </p:nvSpPr>
        <p:spPr>
          <a:xfrm>
            <a:off x="1755775" y="3195108"/>
            <a:ext cx="10045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This case-study involves generating a train ticket and printing the ticket to a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202" y="90286"/>
            <a:ext cx="2951545" cy="796081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Web pages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9715E-6115-4888-921D-D61D15BF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88CBCEF-FE68-4260-BD60-CF7AD725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1" y="918619"/>
            <a:ext cx="11434253" cy="56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8D21662-5A50-40A8-8439-2366C2F3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4" y="543969"/>
            <a:ext cx="11302651" cy="56448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56BA4D-84EA-4705-B9B8-90BD022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32BDB64-9619-4973-B46B-6275BFAD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9" y="379122"/>
            <a:ext cx="12002020" cy="59953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5E37C-8997-4BE3-AD20-1D61BE30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F00C02-12E0-4ABC-8D27-6F636DB10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77" y="612300"/>
            <a:ext cx="11751501" cy="57899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654B3-C97D-4ECD-808A-93778161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MVC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6AF0E-7F29-4918-ACE7-71356824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764CD-91BE-4489-87B6-3915DC80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4" descr="Letter&#10;&#10;Description automatically generated">
            <a:extLst>
              <a:ext uri="{FF2B5EF4-FFF2-40B4-BE49-F238E27FC236}">
                <a16:creationId xmlns:a16="http://schemas.microsoft.com/office/drawing/2014/main" id="{A7DA89C1-2ACE-47BA-A4DC-D11EB764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750" y="278872"/>
            <a:ext cx="11556999" cy="6354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cs typeface="Calibri"/>
              </a:rPr>
              <a:t>TRAIN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1. To book the Ticket  it will take input from the user.</a:t>
            </a:r>
          </a:p>
          <a:p>
            <a:r>
              <a:rPr lang="en-US">
                <a:cs typeface="Calibri"/>
              </a:rPr>
              <a:t>Here i.e., Train No</a:t>
            </a:r>
          </a:p>
          <a:p>
            <a:r>
              <a:rPr lang="en-US">
                <a:cs typeface="Calibri"/>
              </a:rPr>
              <a:t>Depend upon the Train number it will fetch the Train name, source, destination, price</a:t>
            </a:r>
          </a:p>
          <a:p>
            <a:r>
              <a:rPr lang="en-US">
                <a:cs typeface="Calibri"/>
              </a:rPr>
              <a:t>from the database.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E9D595-5F70-4723-83DD-624033F2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Tasmiya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2F85C-A8BD-4CD0-B967-6CB5756A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2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69624"/>
            <a:ext cx="4168147" cy="792855"/>
          </a:xfrm>
        </p:spPr>
        <p:txBody>
          <a:bodyPr>
            <a:normAutofit/>
          </a:bodyPr>
          <a:lstStyle/>
          <a:p>
            <a:pPr algn="l"/>
            <a:r>
              <a:rPr lang="en-US" sz="4400" b="1">
                <a:cs typeface="Calibri Light"/>
              </a:rPr>
              <a:t>Passenger</a:t>
            </a:r>
            <a:endParaRPr lang="en-US" sz="4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1551027"/>
            <a:ext cx="8347239" cy="4609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>
                <a:cs typeface="Calibri"/>
              </a:rPr>
              <a:t>Passenger's details need to be entered to generate a  ticket.</a:t>
            </a:r>
          </a:p>
          <a:p>
            <a:pPr marL="342900" indent="-342900" algn="l">
              <a:buChar char="•"/>
            </a:pPr>
            <a:r>
              <a:rPr lang="en-US">
                <a:cs typeface="Calibri"/>
              </a:rPr>
              <a:t>The Details are name, gender and age.</a:t>
            </a:r>
          </a:p>
          <a:p>
            <a:pPr marL="342900" indent="-342900" algn="l">
              <a:buChar char="•"/>
            </a:pPr>
            <a:r>
              <a:rPr lang="en-US">
                <a:cs typeface="Calibri"/>
              </a:rPr>
              <a:t>Ticket fare of the passengers varies depending on Gender and Age.</a:t>
            </a:r>
          </a:p>
          <a:p>
            <a:pPr marL="342900" indent="-342900" algn="l">
              <a:buChar char="•"/>
            </a:pPr>
            <a:r>
              <a:rPr lang="en-US">
                <a:ea typeface="+mn-lt"/>
                <a:cs typeface="+mn-lt"/>
              </a:rPr>
              <a:t>The ticket Fare for each passenger is calculated using the following rules </a:t>
            </a:r>
          </a:p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 For age &lt; = 12, fare is 50% of ticket price regardless of gender</a:t>
            </a:r>
          </a:p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  For age &gt; = 60, fare is 60% of ticket price regardless of gender</a:t>
            </a:r>
          </a:p>
          <a:p>
            <a:pPr marL="342900" indent="-342900" algn="l">
              <a:buFont typeface="Wingdings" panose="020B0604020202020204" pitchFamily="34" charset="0"/>
              <a:buChar char="q"/>
            </a:pPr>
            <a:r>
              <a:rPr lang="en-US">
                <a:ea typeface="+mn-lt"/>
                <a:cs typeface="+mn-lt"/>
              </a:rPr>
              <a:t>  For Females, 25% discount on the ticket price</a:t>
            </a:r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8CF3-A615-48D4-BEAA-C6C1F4BA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Vishwas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1B26-E177-47EF-A931-05D9E096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0AE9E78-927E-482F-B22B-0DD9A393D4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4" r="6739"/>
          <a:stretch/>
        </p:blipFill>
        <p:spPr>
          <a:xfrm>
            <a:off x="9003370" y="-83334"/>
            <a:ext cx="3033849" cy="3500429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465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443" y="438292"/>
            <a:ext cx="11256379" cy="59673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4000">
                <a:ea typeface="+mn-lt"/>
                <a:cs typeface="+mn-lt"/>
              </a:rPr>
              <a:t>Train DAO 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It was used from finding trains by train number and return the result to the main UI to tell the train is there are not. </a:t>
            </a:r>
            <a:endParaRPr lang="en-US">
              <a:cs typeface="Calibri"/>
            </a:endParaRPr>
          </a:p>
          <a:p>
            <a:pPr algn="l"/>
            <a:endParaRPr lang="en-US">
              <a:cs typeface="Calibri"/>
            </a:endParaRPr>
          </a:p>
          <a:p>
            <a:pPr algn="l"/>
            <a:r>
              <a:rPr lang="en-US">
                <a:ea typeface="+mn-lt"/>
                <a:cs typeface="+mn-lt"/>
              </a:rPr>
              <a:t>In a further enhancement, </a:t>
            </a:r>
          </a:p>
          <a:p>
            <a:pPr marL="342900" indent="-342900" algn="l">
              <a:buChar char="•"/>
            </a:pPr>
            <a:r>
              <a:rPr lang="en-US">
                <a:ea typeface="+mn-lt"/>
                <a:cs typeface="+mn-lt"/>
              </a:rPr>
              <a:t>   We can make a search module. </a:t>
            </a:r>
            <a:endParaRPr lang="en-US">
              <a:cs typeface="Calibri" panose="020F0502020204030204"/>
            </a:endParaRPr>
          </a:p>
          <a:p>
            <a:pPr marL="571500" indent="-571500" algn="l">
              <a:buChar char="•"/>
            </a:pPr>
            <a:r>
              <a:rPr lang="en-US">
                <a:ea typeface="+mn-lt"/>
                <a:cs typeface="+mn-lt"/>
              </a:rPr>
              <a:t>The search can be done not only by train number but with the name of the train, source, and destination of the train also. </a:t>
            </a:r>
            <a:endParaRPr lang="en-US">
              <a:cs typeface="Calibri" panose="020F0502020204030204"/>
            </a:endParaRPr>
          </a:p>
          <a:p>
            <a:pPr algn="l"/>
            <a:endParaRPr lang="en-US"/>
          </a:p>
          <a:p>
            <a:pPr algn="l"/>
            <a:r>
              <a:rPr lang="en-US" sz="4000">
                <a:ea typeface="+mn-lt"/>
                <a:cs typeface="+mn-lt"/>
              </a:rPr>
              <a:t>DB manager 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The DB manager is used for connecting Databases. </a:t>
            </a:r>
          </a:p>
          <a:p>
            <a:pPr algn="l"/>
            <a:endParaRPr lang="en-US">
              <a:cs typeface="Calibri"/>
            </a:endParaRPr>
          </a:p>
          <a:p>
            <a:pPr algn="l"/>
            <a:r>
              <a:rPr lang="en-US">
                <a:ea typeface="+mn-lt"/>
                <a:cs typeface="+mn-lt"/>
              </a:rPr>
              <a:t>By using this module we can get the required data from the database like train details. 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AB50E7-75EE-449D-87C0-66FD7B6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4578"/>
            <a:ext cx="4114800" cy="365125"/>
          </a:xfrm>
        </p:spPr>
        <p:txBody>
          <a:bodyPr/>
          <a:lstStyle/>
          <a:p>
            <a:r>
              <a:rPr lang="en-US">
                <a:cs typeface="Calibri"/>
              </a:rPr>
              <a:t>Sairam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780A0-0D1E-493A-8A75-8A57E859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Tunnel Speed">
            <a:extLst>
              <a:ext uri="{FF2B5EF4-FFF2-40B4-BE49-F238E27FC236}">
                <a16:creationId xmlns:a16="http://schemas.microsoft.com/office/drawing/2014/main" id="{AB508826-5B2F-4F6E-ADD9-4A647B94A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2275" b="681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Ticket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/>
              <a:t>Ticket class requires PNR number using first character of source station, first character of destination station, travel date(yyyy/mm/dd) and a running counter starting from 100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/>
              <a:t>This class calculates the total ticket price for each passenger based on a certain criterion (age and gender)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/>
              <a:t>After the above two functions the final ticket will be saved onto a file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A310C-3FAC-48B5-8A3D-F3027744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Rohith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7C9EA-0C17-48B8-9D75-20992301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 view of blue and white ceramic lids">
            <a:extLst>
              <a:ext uri="{FF2B5EF4-FFF2-40B4-BE49-F238E27FC236}">
                <a16:creationId xmlns:a16="http://schemas.microsoft.com/office/drawing/2014/main" id="{1D1E5291-9F21-4126-9CDB-DCB9E3F0B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1244" y="-502343"/>
            <a:ext cx="6793904" cy="1741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1244" y="694000"/>
            <a:ext cx="6793904" cy="55051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  <a:p>
            <a:pPr marL="342900" indent="-285750" algn="l">
              <a:buChar char="•"/>
            </a:pPr>
            <a:r>
              <a:rPr lang="en-US" sz="1800" dirty="0"/>
              <a:t>         </a:t>
            </a:r>
            <a:r>
              <a:rPr lang="en-US" sz="2200" dirty="0"/>
              <a:t> UI part of the project  where the </a:t>
            </a:r>
            <a:r>
              <a:rPr lang="en-US" sz="2200" b="1" dirty="0"/>
              <a:t>INPUTS</a:t>
            </a:r>
            <a:r>
              <a:rPr lang="en-US" sz="2200" dirty="0"/>
              <a:t> are being getting from the </a:t>
            </a:r>
            <a:r>
              <a:rPr lang="en-US" sz="2200" b="1" dirty="0"/>
              <a:t>USER</a:t>
            </a:r>
            <a:r>
              <a:rPr lang="en-US" sz="2200" dirty="0"/>
              <a:t>. </a:t>
            </a:r>
            <a:endParaRPr lang="en-US" sz="2200">
              <a:cs typeface="Calibri"/>
            </a:endParaRPr>
          </a:p>
          <a:p>
            <a:pPr marL="342900" indent="-285750" algn="l">
              <a:buChar char="•"/>
            </a:pPr>
            <a:r>
              <a:rPr lang="en-US" sz="1700" dirty="0"/>
              <a:t>         </a:t>
            </a:r>
            <a:r>
              <a:rPr lang="en-US" sz="1500" dirty="0"/>
              <a:t> </a:t>
            </a:r>
            <a:r>
              <a:rPr lang="en-US" sz="2600" dirty="0"/>
              <a:t>Inputs like </a:t>
            </a:r>
            <a:endParaRPr lang="en-US" sz="2600">
              <a:cs typeface="Calibri"/>
            </a:endParaRPr>
          </a:p>
          <a:p>
            <a:pPr marL="2171700" lvl="4" indent="-228600" algn="l">
              <a:buFont typeface="Arial" panose="020B0604020202020204" pitchFamily="34" charset="0"/>
              <a:buChar char="•"/>
            </a:pPr>
            <a:r>
              <a:rPr lang="en-US" sz="2200" b="1" i="1" dirty="0"/>
              <a:t>Train number</a:t>
            </a:r>
            <a:endParaRPr lang="en-US" sz="2200" b="1" i="1">
              <a:cs typeface="Calibri"/>
            </a:endParaRPr>
          </a:p>
          <a:p>
            <a:pPr marL="2171700" lvl="4" indent="-228600" algn="l">
              <a:buFont typeface="Arial" panose="020B0604020202020204" pitchFamily="34" charset="0"/>
              <a:buChar char="•"/>
            </a:pPr>
            <a:r>
              <a:rPr lang="en-US" sz="2200" b="1" i="1" dirty="0"/>
              <a:t>Date of Travel</a:t>
            </a:r>
            <a:endParaRPr lang="en-US" sz="2200" b="1" i="1">
              <a:cs typeface="Calibri"/>
            </a:endParaRPr>
          </a:p>
          <a:p>
            <a:pPr marL="2171700" lvl="4" indent="-228600" algn="l">
              <a:buFont typeface="Arial" panose="020B0604020202020204" pitchFamily="34" charset="0"/>
              <a:buChar char="•"/>
            </a:pPr>
            <a:r>
              <a:rPr lang="en-US" sz="2200" b="1" i="1" dirty="0"/>
              <a:t>Number of passengers</a:t>
            </a:r>
            <a:endParaRPr lang="en-US" sz="2200" b="1" i="1">
              <a:cs typeface="Calibri"/>
            </a:endParaRPr>
          </a:p>
          <a:p>
            <a:pPr algn="l"/>
            <a:r>
              <a:rPr lang="en-US" sz="2200" dirty="0"/>
              <a:t>                                                a.   NAME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/>
              <a:t>                                                b.   AGE</a:t>
            </a:r>
            <a:endParaRPr lang="en-US" sz="2200">
              <a:cs typeface="Calibri"/>
            </a:endParaRPr>
          </a:p>
          <a:p>
            <a:pPr algn="l"/>
            <a:r>
              <a:rPr lang="en-US" sz="2200" dirty="0"/>
              <a:t>                                                c.   GENDER</a:t>
            </a:r>
            <a:endParaRPr lang="en-US" sz="2200">
              <a:cs typeface="Calibri"/>
            </a:endParaRPr>
          </a:p>
          <a:p>
            <a:pPr marL="342900" indent="-285750" algn="l">
              <a:buChar char="•"/>
            </a:pPr>
            <a:r>
              <a:rPr lang="en-US" sz="1700" b="1" dirty="0"/>
              <a:t>      </a:t>
            </a:r>
            <a:r>
              <a:rPr lang="en-US" sz="2600" b="1" dirty="0"/>
              <a:t>    Data Processing</a:t>
            </a:r>
            <a:r>
              <a:rPr lang="en-US" sz="2600" dirty="0"/>
              <a:t> methods are called here. </a:t>
            </a:r>
            <a:endParaRPr lang="en-US" sz="2600">
              <a:cs typeface="Calibri"/>
            </a:endParaRPr>
          </a:p>
          <a:p>
            <a:pPr marL="342900" indent="-285750" algn="l">
              <a:buChar char="•"/>
            </a:pPr>
            <a:r>
              <a:rPr lang="en-US" sz="1700" dirty="0"/>
              <a:t>     </a:t>
            </a:r>
            <a:r>
              <a:rPr lang="en-US" sz="2200" dirty="0"/>
              <a:t>     After getting all the inputs from the user, it process the data and displays the ticket details to the passengers.</a:t>
            </a:r>
            <a:endParaRPr lang="en-US" sz="2200">
              <a:cs typeface="Calibri"/>
            </a:endParaRPr>
          </a:p>
          <a:p>
            <a:pPr marL="342900" indent="-285750" algn="l">
              <a:buChar char="•"/>
            </a:pPr>
            <a:r>
              <a:rPr lang="en-US" sz="1700" dirty="0"/>
              <a:t>         </a:t>
            </a:r>
            <a:r>
              <a:rPr lang="en-US" sz="2600" dirty="0"/>
              <a:t> If the details are not given correctly by the user then it again asks for the correct input from the user. </a:t>
            </a:r>
            <a:endParaRPr lang="en-US" sz="26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A22DA-8824-47D2-B61A-3A0FA408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61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+mn-ea"/>
                <a:cs typeface="+mn-cs"/>
              </a:rPr>
              <a:t>Prasanna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7A89-4DEF-4B00-B8F1-D202F5BC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5355" y="6356350"/>
            <a:ext cx="5186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661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5D1DC8F-B6D4-4081-9D08-6A751F37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62" b="-1"/>
          <a:stretch/>
        </p:blipFill>
        <p:spPr>
          <a:xfrm>
            <a:off x="897717" y="836350"/>
            <a:ext cx="10480091" cy="55728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8A14892-B4E7-452B-AB88-5B3DD7E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05" y="114604"/>
            <a:ext cx="3407080" cy="720138"/>
          </a:xfrm>
        </p:spPr>
        <p:txBody>
          <a:bodyPr/>
          <a:lstStyle/>
          <a:p>
            <a:r>
              <a:rPr lang="en-US">
                <a:cs typeface="Calibri Light"/>
              </a:rPr>
              <a:t>Screenshots</a:t>
            </a:r>
            <a:endParaRPr lang="en-US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F7F8F-C487-4CB3-A704-604399AF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EA2C087-8A4A-4C55-B7ED-92971DC2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490FF-6FDC-458B-AA10-5AFA1280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        TEAM-2</vt:lpstr>
      <vt:lpstr>MVC</vt:lpstr>
      <vt:lpstr>PowerPoint Presentation</vt:lpstr>
      <vt:lpstr>Passenger</vt:lpstr>
      <vt:lpstr>PowerPoint Presentation</vt:lpstr>
      <vt:lpstr>Ticket</vt:lpstr>
      <vt:lpstr>Main</vt:lpstr>
      <vt:lpstr>Screenshots</vt:lpstr>
      <vt:lpstr>PowerPoint Presentation</vt:lpstr>
      <vt:lpstr>Web pages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33</cp:revision>
  <dcterms:created xsi:type="dcterms:W3CDTF">2021-10-17T08:09:07Z</dcterms:created>
  <dcterms:modified xsi:type="dcterms:W3CDTF">2021-11-10T12:38:15Z</dcterms:modified>
</cp:coreProperties>
</file>