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5" r:id="rId5"/>
    <p:sldId id="260" r:id="rId6"/>
    <p:sldId id="266" r:id="rId7"/>
    <p:sldId id="267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oject\Graph%20re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IOU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IOU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Fully convolutional Network (4 Fliters)(3×3)</c:v>
                </c:pt>
                <c:pt idx="1">
                  <c:v>Fully convolutional Network (16 Fliters)(3×3)</c:v>
                </c:pt>
                <c:pt idx="2">
                  <c:v>U-Net (4 Fliters)(3×3)</c:v>
                </c:pt>
                <c:pt idx="3">
                  <c:v>U-Net (4 Fliters)(3×3),(5×5)</c:v>
                </c:pt>
                <c:pt idx="4">
                  <c:v>U-Net (16 Fliters)(3×3),(5×5)</c:v>
                </c:pt>
                <c:pt idx="5">
                  <c:v>U-Net (4 Fliters)(3×3)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0.45</c:v>
                </c:pt>
                <c:pt idx="1">
                  <c:v>0.47</c:v>
                </c:pt>
                <c:pt idx="2">
                  <c:v>0.5</c:v>
                </c:pt>
                <c:pt idx="3">
                  <c:v>0.52</c:v>
                </c:pt>
                <c:pt idx="4">
                  <c:v>0.55000000000000004</c:v>
                </c:pt>
                <c:pt idx="5">
                  <c:v>0.61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C7-41C8-80A7-F7C42C31AD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4956816"/>
        <c:axId val="336161392"/>
      </c:barChart>
      <c:catAx>
        <c:axId val="50495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161392"/>
        <c:crosses val="autoZero"/>
        <c:auto val="1"/>
        <c:lblAlgn val="ctr"/>
        <c:lblOffset val="100"/>
        <c:noMultiLvlLbl val="0"/>
      </c:catAx>
      <c:valAx>
        <c:axId val="336161392"/>
        <c:scaling>
          <c:orientation val="minMax"/>
          <c:max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956816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5875" cap="flat" cmpd="sng" algn="ctr">
      <a:solidFill>
        <a:schemeClr val="bg2">
          <a:lumMod val="1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A0F2-B392-7750-0A25-AD772909A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539DB-A262-9644-394F-9C3B9C200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B0B7C-6179-096B-11BE-92320A1CC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A24A-FB06-4F69-ABC1-57547F8760B8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2C19B-C1F1-CFFC-B648-EB326AB5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88A2B-E9A2-A804-9C1F-1E267DFB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0C9A-A646-4A90-A70E-6841B4CD0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07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E809-AB4A-347E-F379-4A79FF7E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828E3-D213-08ED-EBA1-C80869523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AF2D1-47EC-0EC2-FC52-5F3BAD3E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A24A-FB06-4F69-ABC1-57547F8760B8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61A73-C668-5794-3551-F76179708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FB6FE-CD93-99E5-AB4D-E8821D05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0C9A-A646-4A90-A70E-6841B4CD0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15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5FA71-27FF-BA2C-D4DD-B98D5B712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E94B0-EB49-326E-01FC-A688A438B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5CE02-848C-DB05-4604-0BFF606B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A24A-FB06-4F69-ABC1-57547F8760B8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C844A-CB75-9C1E-4E83-429C064A0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EB74F-20C7-D691-59DE-C09F4B92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0C9A-A646-4A90-A70E-6841B4CD0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68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995A0-47CE-8893-418A-A3A8EB45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4F559-8991-0188-1DB0-CE79B5D84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28703-05F2-A64B-BE02-55FD5EE9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A24A-FB06-4F69-ABC1-57547F8760B8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ACBFF-0753-9D3C-841C-96E8E01E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55B06-3EBC-DC9A-B112-EC8A71ACA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0C9A-A646-4A90-A70E-6841B4CD0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49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ADE2E-89EB-7447-03A3-82437B90F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4FD51-AD2E-787B-E8AC-EEB399E33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6B26E-8184-BD57-2836-9FFA1F4D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A24A-FB06-4F69-ABC1-57547F8760B8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F7A80-3D88-7DA5-81C7-515011FBB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AE6B8-CE3F-8517-1108-E09AA878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0C9A-A646-4A90-A70E-6841B4CD0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45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21C7-ED0B-068C-5F6B-02188567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4BC1F-31D7-4F02-7DC5-08CFFDF5B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E1231-4CF7-E3A0-BD64-B42A32355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7A90D-CCE8-334E-149F-0C4E11DD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A24A-FB06-4F69-ABC1-57547F8760B8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174BE-5365-A52C-0CC8-DB5BF120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6ABBD-1AF2-9AD0-DAD6-EF5A1562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0C9A-A646-4A90-A70E-6841B4CD0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68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28C2-6D9D-F360-058D-21C85298A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6AB45-67D8-AD07-6DDB-BFA018142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6793E-468D-2E75-1B2F-EAE14C402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D1F54-29F4-7119-F9A9-25CB2DCB9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E6C35-910F-E5DB-FE36-FEA975C62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E7B764-C2E4-00C2-21AF-B7144A6D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A24A-FB06-4F69-ABC1-57547F8760B8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72130B-EBC8-15E7-6D3C-B1580B94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F0B612-1627-75FA-AB6B-C7114D26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0C9A-A646-4A90-A70E-6841B4CD0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98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1B3C-1D43-16CE-50DF-A1EB94F0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ED641-D342-3E28-40E9-4154EA894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A24A-FB06-4F69-ABC1-57547F8760B8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B3664-9529-6D78-159E-F923866B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283DC-276B-C7A9-1641-7A567CF9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0C9A-A646-4A90-A70E-6841B4CD0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63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3991C-17AF-5CFA-3DD4-4DF8D4DC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A24A-FB06-4F69-ABC1-57547F8760B8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BD2CF4-A67E-A96E-63F2-4DF44E45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68B2B-802E-B30B-3E01-49EA10B5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0C9A-A646-4A90-A70E-6841B4CD0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52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73E7-0A0F-025D-F901-4E95170D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38BF9-B733-310C-B3BF-CE39C01CA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DB635-06B4-F42B-F7CC-A04BA03E7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27355-22D5-18FE-D66F-F5D74491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A24A-FB06-4F69-ABC1-57547F8760B8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FD795-3A2D-7658-9BDD-8D0AEF76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048A6-B178-D357-724C-3AD82BD2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0C9A-A646-4A90-A70E-6841B4CD0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18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85DF-CE85-7DB6-335E-F34A7576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493F52-1861-B1FF-03E9-04BF4AEC4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99CF9-7ACA-5FA4-D608-E60492757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9D60E-1CDB-F631-8AD5-B690F27A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A24A-FB06-4F69-ABC1-57547F8760B8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B0E7F-3E45-6602-E563-8C2C0224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625DE-7714-2940-E36B-F2C33443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0C9A-A646-4A90-A70E-6841B4CD0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96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D2D5B-9EE7-34D1-932E-80E8AD955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6759D-EB0E-345F-E7C7-1E636B1B7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95B09-97F8-D04E-AE7C-91EDF4B5C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AA24A-FB06-4F69-ABC1-57547F8760B8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88F08-CA57-F2ED-FEBD-DCC051218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B17FE-45B5-99AD-0157-B52582BD7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C0C9A-A646-4A90-A70E-6841B4CD00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05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77FCA0-9BBE-71E8-2B8E-80E8773389B7}"/>
              </a:ext>
            </a:extLst>
          </p:cNvPr>
          <p:cNvSpPr/>
          <p:nvPr/>
        </p:nvSpPr>
        <p:spPr>
          <a:xfrm>
            <a:off x="929760" y="2730443"/>
            <a:ext cx="1048408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Forest Fire Detection using Deep learning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91B980-8658-486A-4715-F6A5F4E5886F}"/>
              </a:ext>
            </a:extLst>
          </p:cNvPr>
          <p:cNvSpPr/>
          <p:nvPr/>
        </p:nvSpPr>
        <p:spPr>
          <a:xfrm>
            <a:off x="7267821" y="4592409"/>
            <a:ext cx="465728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Tanmay Murlidhar Reddy</a:t>
            </a:r>
          </a:p>
          <a:p>
            <a:pPr algn="ctr"/>
            <a:r>
              <a:rPr lang="en-US" sz="3200" dirty="0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Prasanna Kumar Bantu</a:t>
            </a:r>
            <a:endParaRPr lang="en-US" sz="4800" b="0" cap="none" spc="0" dirty="0">
              <a:ln w="0"/>
              <a:solidFill>
                <a:srgbClr val="92D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652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507CA6-9FBE-3696-E638-94CF80F930B5}"/>
              </a:ext>
            </a:extLst>
          </p:cNvPr>
          <p:cNvSpPr txBox="1"/>
          <p:nvPr/>
        </p:nvSpPr>
        <p:spPr>
          <a:xfrm>
            <a:off x="691722" y="469045"/>
            <a:ext cx="8603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Satellite Images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263DFC-F5B4-482D-1ADD-7A06A151C2B9}"/>
              </a:ext>
            </a:extLst>
          </p:cNvPr>
          <p:cNvSpPr txBox="1"/>
          <p:nvPr/>
        </p:nvSpPr>
        <p:spPr>
          <a:xfrm>
            <a:off x="777003" y="1151291"/>
            <a:ext cx="113186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Normal image taken from a digital camera record only visible spectrum (0.4 µm to 0.7 µm)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Satellite use sensors – Different spectral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29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507CA6-9FBE-3696-E638-94CF80F930B5}"/>
              </a:ext>
            </a:extLst>
          </p:cNvPr>
          <p:cNvSpPr txBox="1"/>
          <p:nvPr/>
        </p:nvSpPr>
        <p:spPr>
          <a:xfrm>
            <a:off x="691722" y="469045"/>
            <a:ext cx="8603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False Colouring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263DFC-F5B4-482D-1ADD-7A06A151C2B9}"/>
              </a:ext>
            </a:extLst>
          </p:cNvPr>
          <p:cNvSpPr txBox="1"/>
          <p:nvPr/>
        </p:nvSpPr>
        <p:spPr>
          <a:xfrm>
            <a:off x="777003" y="1151291"/>
            <a:ext cx="113186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Different Spectral data can be mapped to different colours for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BBFD9-2200-A178-F29E-7A40DA7AB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6" y="1933031"/>
            <a:ext cx="7750931" cy="48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15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507CA6-9FBE-3696-E638-94CF80F930B5}"/>
              </a:ext>
            </a:extLst>
          </p:cNvPr>
          <p:cNvSpPr txBox="1"/>
          <p:nvPr/>
        </p:nvSpPr>
        <p:spPr>
          <a:xfrm>
            <a:off x="691722" y="469045"/>
            <a:ext cx="8603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U-Net Architecture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429114-A9EE-D36A-8625-364E531CB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28" y="1302902"/>
            <a:ext cx="8812352" cy="514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9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507CA6-9FBE-3696-E638-94CF80F930B5}"/>
              </a:ext>
            </a:extLst>
          </p:cNvPr>
          <p:cNvSpPr txBox="1"/>
          <p:nvPr/>
        </p:nvSpPr>
        <p:spPr>
          <a:xfrm>
            <a:off x="691722" y="469045"/>
            <a:ext cx="8603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IOU- Intersection Over Union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2C8F0-2831-FB0B-EAAA-5803FC059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41" y="1397657"/>
            <a:ext cx="8445960" cy="453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4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507CA6-9FBE-3696-E638-94CF80F930B5}"/>
              </a:ext>
            </a:extLst>
          </p:cNvPr>
          <p:cNvSpPr txBox="1"/>
          <p:nvPr/>
        </p:nvSpPr>
        <p:spPr>
          <a:xfrm>
            <a:off x="691722" y="469045"/>
            <a:ext cx="8603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3CD7FF-5374-37CB-5F05-30147FEDD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194" y="1778006"/>
            <a:ext cx="7840552" cy="389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3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507CA6-9FBE-3696-E638-94CF80F930B5}"/>
              </a:ext>
            </a:extLst>
          </p:cNvPr>
          <p:cNvSpPr txBox="1"/>
          <p:nvPr/>
        </p:nvSpPr>
        <p:spPr>
          <a:xfrm>
            <a:off x="691722" y="469045"/>
            <a:ext cx="8603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52ECEF-D7FD-DD28-F3C0-01A222902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77" y="1053820"/>
            <a:ext cx="5680652" cy="55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9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507CA6-9FBE-3696-E638-94CF80F930B5}"/>
              </a:ext>
            </a:extLst>
          </p:cNvPr>
          <p:cNvSpPr txBox="1"/>
          <p:nvPr/>
        </p:nvSpPr>
        <p:spPr>
          <a:xfrm>
            <a:off x="691722" y="469045"/>
            <a:ext cx="8603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Results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1B038AE-5919-F9D3-0FCF-1A416F031D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799471"/>
              </p:ext>
            </p:extLst>
          </p:nvPr>
        </p:nvGraphicFramePr>
        <p:xfrm>
          <a:off x="843765" y="1329927"/>
          <a:ext cx="7453311" cy="4198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6424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8D2C0B-7DB7-54AD-A64C-73EDACBAC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45" y="85700"/>
            <a:ext cx="8096309" cy="668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3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14332</TotalTime>
  <Words>62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PRASANNA BANTU</dc:creator>
  <cp:lastModifiedBy>PRASANNA BANTU</cp:lastModifiedBy>
  <cp:revision>3</cp:revision>
  <dcterms:created xsi:type="dcterms:W3CDTF">2023-08-03T10:12:18Z</dcterms:created>
  <dcterms:modified xsi:type="dcterms:W3CDTF">2023-08-14T15:46:57Z</dcterms:modified>
</cp:coreProperties>
</file>