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1" r:id="rId12"/>
    <p:sldId id="272" r:id="rId13"/>
    <p:sldId id="273" r:id="rId14"/>
    <p:sldId id="274" r:id="rId15"/>
    <p:sldId id="265" r:id="rId16"/>
    <p:sldId id="277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rasannabca24aascc-lab.github.io/TNSDC-FWD-Digitalportfol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47662" y="20243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774900"/>
            <a:ext cx="8610600" cy="2677656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 dirty="0"/>
              <a:t>STUDENT NAME:PRASANNA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REGISTER NO AND NMID: 2124053 </a:t>
            </a:r>
            <a:r>
              <a:rPr lang="en-US" sz="2400" b="1" i="1"/>
              <a:t>AND DBC8460DDD579599BC041027C6008980</a:t>
            </a:r>
            <a:endParaRPr lang="en-US" sz="2400" b="1" i="1" dirty="0">
              <a:cs typeface="Calibri"/>
            </a:endParaRPr>
          </a:p>
          <a:p>
            <a:r>
              <a:rPr lang="en-US" sz="2400" b="1" i="1" dirty="0"/>
              <a:t>DEPARTMENT: BCA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COLLEGE: Apollo Arts And Science College Chennai /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MADRAS UNIVERSITY 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           </a:t>
            </a:r>
            <a:endParaRPr lang="en-US" sz="2400" b="1" i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1443" y="77302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/>
              <a:t>RESULTS AND SCREENSHOTS</a:t>
            </a:r>
            <a:endParaRPr sz="425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5DD9EED-9758-C55F-E04C-CB604013B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863" y="2513129"/>
            <a:ext cx="11106485" cy="27699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/>
              <a:t>BEFORE ADDING CSS   :                                                                           AFTER ADDING CSS: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FBC97F-D013-BAD0-4BA9-C2C093413B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89" y="3307643"/>
            <a:ext cx="5373512" cy="25883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D01D-7D7F-DADB-7D1B-50B4B2462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03" y="3307644"/>
            <a:ext cx="5093730" cy="25121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63C9-0E08-FB5D-1477-E2ED27F1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HOME SECTION: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85E328-04F0-99C5-0694-AFB7982A8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77" y="2031999"/>
            <a:ext cx="8771467" cy="333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7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40A3-A53B-1B98-4DFB-A12BBF15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ABOUT 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64BBE-9AF9-40FC-DA75-EC2741A16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8586966"/>
          </a:xfrm>
        </p:spPr>
        <p:txBody>
          <a:bodyPr wrap="square" lIns="0" tIns="0" rIns="0" bIns="0" anchor="t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FDC302-9589-22E4-81DA-6AB78023F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" y="2683254"/>
            <a:ext cx="8997244" cy="176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7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C158-E2B6-2098-65CB-17FD4A99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PROJECT SECTION: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A9D17-A4C1-4637-1ED5-726647CC9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3" y="2370160"/>
            <a:ext cx="9009557" cy="211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34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0007-E548-2DCC-3BE3-A6DCC39D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CONTACT SECTION: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4E522-845F-8AD1-3F68-ACFE0931C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65" y="1928848"/>
            <a:ext cx="8885379" cy="34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CONCLUSION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8FF36-C869-71D2-3FAB-1A4A2655EE69}"/>
              </a:ext>
            </a:extLst>
          </p:cNvPr>
          <p:cNvSpPr txBox="1"/>
          <p:nvPr/>
        </p:nvSpPr>
        <p:spPr>
          <a:xfrm>
            <a:off x="422573" y="1857375"/>
            <a:ext cx="61038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Built a modern portfolio website combining creativity &amp;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 Demonstrates practical coding projects and technicalskills.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Future scope: Add certifications, blog posts &amp; advancedfeatures.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457C-C124-205F-6025-F041BAEC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 dirty="0"/>
              <a:t>GITHUB LINK: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0CADB-3E55-3AB2-9AB8-6F81EFD23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3070578"/>
            <a:ext cx="10972800" cy="27699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https://prasannabca24aascc-lab.github.io/TNSDC-FWD-Digitalportfolio/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1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961C0D-DA1B-28F9-9875-2CA86E1C60C0}"/>
              </a:ext>
            </a:extLst>
          </p:cNvPr>
          <p:cNvSpPr txBox="1"/>
          <p:nvPr/>
        </p:nvSpPr>
        <p:spPr>
          <a:xfrm>
            <a:off x="739775" y="2759364"/>
            <a:ext cx="595630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800" b="1" i="1"/>
              <a:t>PERSONAL</a:t>
            </a:r>
            <a:r>
              <a:rPr lang="en-US" sz="2800" b="1"/>
              <a:t> PORTFOLIO WEBSITE USING FRONT-END </a:t>
            </a:r>
            <a:r>
              <a:rPr lang="en-US" sz="2800" b="1" i="1"/>
              <a:t>DEVELOPMENT</a:t>
            </a:r>
            <a:r>
              <a:rPr lang="en-US" sz="2800" b="1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82E92C-1C36-8F80-9E46-56B5E7254731}"/>
              </a:ext>
            </a:extLst>
          </p:cNvPr>
          <p:cNvSpPr txBox="1"/>
          <p:nvPr/>
        </p:nvSpPr>
        <p:spPr>
          <a:xfrm>
            <a:off x="5187318" y="252246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459163-E442-AC8A-C227-8923549A80D0}"/>
              </a:ext>
            </a:extLst>
          </p:cNvPr>
          <p:cNvSpPr txBox="1"/>
          <p:nvPr/>
        </p:nvSpPr>
        <p:spPr>
          <a:xfrm>
            <a:off x="5189425" y="251900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269108" y="1378334"/>
            <a:ext cx="5029200" cy="48320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00D58-4581-3241-8B66-44AADFD5573F}"/>
              </a:ext>
            </a:extLst>
          </p:cNvPr>
          <p:cNvSpPr txBox="1"/>
          <p:nvPr/>
        </p:nvSpPr>
        <p:spPr>
          <a:xfrm>
            <a:off x="706373" y="2254151"/>
            <a:ext cx="61038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/>
              <a:t>Many students lack a professional platform to showcase their coding skills and projects.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Traditional resumes don't demonstrate practicalapplications or creativity.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 Solution: A portfolio website with interactive projects and a responsive design.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8DB35-5C00-70CA-71DF-D175DA6E56AD}"/>
              </a:ext>
            </a:extLst>
          </p:cNvPr>
          <p:cNvSpPr txBox="1"/>
          <p:nvPr/>
        </p:nvSpPr>
        <p:spPr>
          <a:xfrm>
            <a:off x="749413" y="2136338"/>
            <a:ext cx="61038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92D050"/>
                </a:solidFill>
              </a:rPr>
              <a:t>This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92D050"/>
                </a:solidFill>
              </a:rPr>
              <a:t>project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92D050"/>
                </a:solidFill>
              </a:rPr>
              <a:t>is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92D050"/>
                </a:solidFill>
              </a:rPr>
              <a:t>a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92D050"/>
                </a:solidFill>
              </a:rPr>
              <a:t>personal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92D050"/>
                </a:solidFill>
              </a:rPr>
              <a:t>portfolio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92D050"/>
                </a:solidFill>
              </a:rPr>
              <a:t>website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92D050"/>
                </a:solidFill>
              </a:rPr>
              <a:t>designed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92D050"/>
                </a:solidFill>
              </a:rPr>
              <a:t>to</a:t>
            </a:r>
            <a:r>
              <a:rPr lang="en-US" b="1" i="1" dirty="0"/>
              <a:t>: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Present myself as a creative web learner.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Showcase skills &amp; real-time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Provide a professional contact channel.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Build a digital identity beyond resumes.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1CD999-302E-458D-4218-EEE6FDD0536C}"/>
              </a:ext>
            </a:extLst>
          </p:cNvPr>
          <p:cNvSpPr txBox="1"/>
          <p:nvPr/>
        </p:nvSpPr>
        <p:spPr>
          <a:xfrm>
            <a:off x="906576" y="2443521"/>
            <a:ext cx="61038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Recruiters - to know both technical &amp; soft skills.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Faculty &amp; Peers - for academic presentation.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General Audience - to connect &amp; know my interests.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5176" y="72974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/>
              <a:t>TOOLS AND TECHNIQUES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AB3AED-DB9B-E315-20F2-0122E87F64D8}"/>
              </a:ext>
            </a:extLst>
          </p:cNvPr>
          <p:cNvSpPr txBox="1"/>
          <p:nvPr/>
        </p:nvSpPr>
        <p:spPr>
          <a:xfrm>
            <a:off x="676275" y="2281555"/>
            <a:ext cx="61038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HTML, CSS, JavaScript - for Layout &amp; interactivity.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Responsive Web Design - for accessibility.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Creative Typography &amp; Icons - to make it engaging.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CodePen/GitHub - for hosting.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>
                <a:latin typeface="Trebuchet MS"/>
                <a:cs typeface="Trebuchet MS"/>
              </a:rPr>
              <a:t>PO</a:t>
            </a:r>
            <a:r>
              <a:rPr lang="en-US" sz="4000" b="1" spc="15">
                <a:latin typeface="Trebuchet MS"/>
                <a:cs typeface="Trebuchet MS"/>
              </a:rPr>
              <a:t>R</a:t>
            </a:r>
            <a:r>
              <a:rPr lang="en-IN" sz="4000" b="1" spc="15">
                <a:latin typeface="Trebuchet MS"/>
                <a:cs typeface="Trebuchet MS"/>
              </a:rPr>
              <a:t>TFOLIO DESIGN AND LAYOUT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B3F76-47E3-A68F-46AB-C4F95926BE2A}"/>
              </a:ext>
            </a:extLst>
          </p:cNvPr>
          <p:cNvSpPr txBox="1"/>
          <p:nvPr/>
        </p:nvSpPr>
        <p:spPr>
          <a:xfrm>
            <a:off x="1666875" y="1983742"/>
            <a:ext cx="6972386" cy="2042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Hero Section - name, tagline &amp; CTA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About Me - short intro with creative description.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Projects Showcase - interactive apps with brief descriptions.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Contact Me - form for communication.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CB907-B307-8591-BC93-84C8CC318715}"/>
              </a:ext>
            </a:extLst>
          </p:cNvPr>
          <p:cNvSpPr txBox="1"/>
          <p:nvPr/>
        </p:nvSpPr>
        <p:spPr>
          <a:xfrm>
            <a:off x="2007219" y="1462235"/>
            <a:ext cx="61038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Fully responsive design.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Project highlights with live demo links.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Clean modern gradient background.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Contact form with message submission.</a:t>
            </a:r>
          </a:p>
          <a:p>
            <a:endParaRPr lang="en-US" b="1" i="1" dirty="0"/>
          </a:p>
          <a:p>
            <a:r>
              <a:rPr lang="en-US" b="1" i="1" dirty="0">
                <a:solidFill>
                  <a:srgbClr val="92D050"/>
                </a:solidFill>
              </a:rPr>
              <a:t>Showcases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92D050"/>
                </a:solidFill>
              </a:rPr>
              <a:t>3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92D050"/>
                </a:solidFill>
              </a:rPr>
              <a:t>projects</a:t>
            </a:r>
            <a:r>
              <a:rPr lang="en-US" b="1" i="1" dirty="0"/>
              <a:t>:</a:t>
            </a:r>
          </a:p>
          <a:p>
            <a:endParaRPr lang="en-US" b="1" i="1" dirty="0"/>
          </a:p>
          <a:p>
            <a:pPr marL="342900" indent="-342900">
              <a:buAutoNum type="arabicPeriod"/>
            </a:pPr>
            <a:r>
              <a:rPr lang="en-US" b="1" i="1" dirty="0"/>
              <a:t>ColorPickr - Color palette generator.</a:t>
            </a:r>
          </a:p>
          <a:p>
            <a:pPr marL="342900" indent="-342900">
              <a:buAutoNum type="arabicPeriod"/>
            </a:pPr>
            <a:endParaRPr lang="en-US" b="1" i="1" dirty="0"/>
          </a:p>
          <a:p>
            <a:pPr marL="342900" indent="-342900">
              <a:buAutoNum type="arabicPeriod"/>
            </a:pPr>
            <a:r>
              <a:rPr lang="en-US" b="1" i="1" dirty="0"/>
              <a:t>2. Calcify - Stylish calculator app.</a:t>
            </a:r>
          </a:p>
          <a:p>
            <a:pPr marL="342900" indent="-342900">
              <a:buAutoNum type="arabicPeriod"/>
            </a:pPr>
            <a:endParaRPr lang="en-US" b="1" i="1" dirty="0"/>
          </a:p>
          <a:p>
            <a:pPr marL="342900" indent="-342900">
              <a:buAutoNum type="arabicPeriod"/>
            </a:pPr>
            <a:r>
              <a:rPr lang="en-US" b="1" i="1" dirty="0"/>
              <a:t>3. NoteHive - Notes app with categories &amp; search.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389</Words>
  <Application>Microsoft Office PowerPoint</Application>
  <PresentationFormat>Widescreen</PresentationFormat>
  <Paragraphs>130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HOME SECTION:</vt:lpstr>
      <vt:lpstr>ABOUT SECTION</vt:lpstr>
      <vt:lpstr>PROJECT SECTION:</vt:lpstr>
      <vt:lpstr>CONTACT SECTION:</vt:lpstr>
      <vt:lpstr>CONCLUSION</vt:lpstr>
      <vt:lpstr>GITHUB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apollo</cp:lastModifiedBy>
  <cp:revision>6</cp:revision>
  <dcterms:created xsi:type="dcterms:W3CDTF">2024-03-29T15:07:22Z</dcterms:created>
  <dcterms:modified xsi:type="dcterms:W3CDTF">2025-09-03T07:08:35Z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