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792E-AB2D-4867-A639-FB40D2597C7B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DBC-293A-49B0-A006-0F28E93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3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792E-AB2D-4867-A639-FB40D2597C7B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DBC-293A-49B0-A006-0F28E93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7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792E-AB2D-4867-A639-FB40D2597C7B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DBC-293A-49B0-A006-0F28E93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792E-AB2D-4867-A639-FB40D2597C7B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DBC-293A-49B0-A006-0F28E93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0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792E-AB2D-4867-A639-FB40D2597C7B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DBC-293A-49B0-A006-0F28E93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1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792E-AB2D-4867-A639-FB40D2597C7B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DBC-293A-49B0-A006-0F28E93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1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792E-AB2D-4867-A639-FB40D2597C7B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DBC-293A-49B0-A006-0F28E93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792E-AB2D-4867-A639-FB40D2597C7B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DBC-293A-49B0-A006-0F28E93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792E-AB2D-4867-A639-FB40D2597C7B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DBC-293A-49B0-A006-0F28E93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4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792E-AB2D-4867-A639-FB40D2597C7B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DBC-293A-49B0-A006-0F28E93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792E-AB2D-4867-A639-FB40D2597C7B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DBC-293A-49B0-A006-0F28E93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C792E-AB2D-4867-A639-FB40D2597C7B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04DBC-293A-49B0-A006-0F28E93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Monitor Using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Prasanna</a:t>
            </a:r>
            <a:r>
              <a:rPr lang="en-US" dirty="0" smtClean="0"/>
              <a:t> from India for CS50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6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288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Overview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Commands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Tool in Action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Thanks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4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42672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Monitoring the system resources is key for any server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The idea behind this project is to provide the live monitoring the system resources like CPU, MEM, NW and IO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Additionally it also display a overview about the system information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2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3962400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The language used to implement this project is python.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Python is used for various reasons like it is simple and has easy interface to GUI interfaces.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This project is a python based multi threaded application and it uses inter process communication to report the status of resources via message queue.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This project depends on the following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Python 2.7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Dstat</a:t>
            </a:r>
            <a:r>
              <a:rPr lang="en-US" dirty="0" smtClean="0"/>
              <a:t> </a:t>
            </a:r>
            <a:r>
              <a:rPr lang="en-US" dirty="0" err="1" smtClean="0"/>
              <a:t>linux</a:t>
            </a:r>
            <a:r>
              <a:rPr lang="en-US" dirty="0" smtClean="0"/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271295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772400" cy="1470025"/>
          </a:xfrm>
        </p:spPr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39624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This tool can take the following commands.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R, r – Run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Arrows keys – Navigate through Menu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Space – Selects the test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W, w – Run in live mode.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q – Quit the tool</a:t>
            </a:r>
          </a:p>
        </p:txBody>
      </p:sp>
    </p:spTree>
    <p:extLst>
      <p:ext uri="{BB962C8B-B14F-4D97-AF65-F5344CB8AC3E}">
        <p14:creationId xmlns:p14="http://schemas.microsoft.com/office/powerpoint/2010/main" val="225887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772400" cy="1470025"/>
          </a:xfrm>
        </p:spPr>
        <p:txBody>
          <a:bodyPr/>
          <a:lstStyle/>
          <a:p>
            <a:r>
              <a:rPr lang="en-US" dirty="0" smtClean="0"/>
              <a:t>Thanks to CS50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39624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This is CS50</a:t>
            </a:r>
          </a:p>
        </p:txBody>
      </p:sp>
    </p:spTree>
    <p:extLst>
      <p:ext uri="{BB962C8B-B14F-4D97-AF65-F5344CB8AC3E}">
        <p14:creationId xmlns:p14="http://schemas.microsoft.com/office/powerpoint/2010/main" val="77555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169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System Monitor Using Python</vt:lpstr>
      <vt:lpstr>Agenda</vt:lpstr>
      <vt:lpstr>Overview</vt:lpstr>
      <vt:lpstr>Introduction</vt:lpstr>
      <vt:lpstr>Commands</vt:lpstr>
      <vt:lpstr>Thanks to CS50</vt:lpstr>
    </vt:vector>
  </TitlesOfParts>
  <Company>Aircell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Monitor Using Python</dc:title>
  <dc:creator>Prasanna Mohanasundaram</dc:creator>
  <cp:lastModifiedBy>Prasanna Mohanasundaram</cp:lastModifiedBy>
  <cp:revision>4</cp:revision>
  <dcterms:created xsi:type="dcterms:W3CDTF">2014-11-10T00:38:56Z</dcterms:created>
  <dcterms:modified xsi:type="dcterms:W3CDTF">2014-11-10T02:24:49Z</dcterms:modified>
</cp:coreProperties>
</file>