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notesMasterIdLst>
    <p:notesMasterId r:id="rId15"/>
  </p:notesMasterIdLst>
  <p:sldIdLst>
    <p:sldId id="257" r:id="rId2"/>
    <p:sldId id="277" r:id="rId3"/>
    <p:sldId id="268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3" r:id="rId12"/>
    <p:sldId id="278" r:id="rId13"/>
    <p:sldId id="25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8ED70-C2FD-43E3-B11A-8A687DDA5E4F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61BE6-CAC9-4267-8EC8-131CE0D33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5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9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89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6552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365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045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327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817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115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44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80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76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73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7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63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39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60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13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14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974431"/>
            <a:ext cx="5143500" cy="2090808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Kishkinda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dirty="0">
                <a:solidFill>
                  <a:srgbClr val="0070C0"/>
                </a:solidFill>
              </a:rPr>
              <a:t>university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0317" y="4449304"/>
            <a:ext cx="5143500" cy="1223362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Bellary.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F3C16DD-C77C-B464-9F16-3D3089C35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>
          <a:xfrm>
            <a:off x="386347" y="367005"/>
            <a:ext cx="5305661" cy="5305661"/>
          </a:xfrm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BDA2CB-75C1-985F-AC25-DDC4D8CC588E}"/>
              </a:ext>
            </a:extLst>
          </p:cNvPr>
          <p:cNvSpPr txBox="1"/>
          <p:nvPr/>
        </p:nvSpPr>
        <p:spPr>
          <a:xfrm>
            <a:off x="693174" y="850685"/>
            <a:ext cx="634549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FF0000"/>
                </a:solidFill>
                <a:effectLst/>
                <a:latin typeface="Google Sans"/>
              </a:rPr>
              <a:t>CONCLUSION: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1" u="sng" dirty="0">
              <a:solidFill>
                <a:srgbClr val="FF0000"/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Google Sans"/>
              </a:rPr>
              <a:t>Career opportunities</a:t>
            </a:r>
            <a:r>
              <a:rPr lang="en-US" sz="2000" b="0" i="0" u="sng" dirty="0">
                <a:solidFill>
                  <a:srgbClr val="FF0000"/>
                </a:solidFill>
                <a:effectLst/>
                <a:latin typeface="Google Sans"/>
              </a:rPr>
              <a:t>: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Sports sponsorship management can be a fast-paced, creative, and growth-oriented career, whether working with emerging athletes or top sports organizations.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Google Sans"/>
              </a:rPr>
              <a:t>Brand image</a:t>
            </a:r>
            <a:r>
              <a:rPr lang="en-US" sz="2400" b="0" i="0" u="sng" dirty="0">
                <a:solidFill>
                  <a:srgbClr val="FF0000"/>
                </a:solidFill>
                <a:effectLst/>
                <a:latin typeface="Google Sans"/>
              </a:rPr>
              <a:t>: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Athlete sponsorship can help brands increase awareness and shape their image by creating positive associations with the athlete.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Google Sans"/>
              </a:rPr>
              <a:t>Marketing strategy</a:t>
            </a:r>
            <a:r>
              <a:rPr lang="en-US" sz="2400" b="1" i="0" u="sng" dirty="0">
                <a:solidFill>
                  <a:srgbClr val="FF0000"/>
                </a:solidFill>
                <a:effectLst/>
                <a:latin typeface="Google Sans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Sports sponsorship can be an effective marketing strategy for brands to connect with consumers, expand their reach, and enhance their brand image</a:t>
            </a:r>
          </a:p>
        </p:txBody>
      </p:sp>
    </p:spTree>
    <p:extLst>
      <p:ext uri="{BB962C8B-B14F-4D97-AF65-F5344CB8AC3E}">
        <p14:creationId xmlns:p14="http://schemas.microsoft.com/office/powerpoint/2010/main" val="172112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Preview Image">
            <a:extLst>
              <a:ext uri="{FF2B5EF4-FFF2-40B4-BE49-F238E27FC236}">
                <a16:creationId xmlns:a16="http://schemas.microsoft.com/office/drawing/2014/main" id="{854E4FDB-9C2B-AECB-9BF9-5A97E52CF0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Preview Image">
            <a:extLst>
              <a:ext uri="{FF2B5EF4-FFF2-40B4-BE49-F238E27FC236}">
                <a16:creationId xmlns:a16="http://schemas.microsoft.com/office/drawing/2014/main" id="{5271C2FB-53CD-AFEF-B025-3832A932C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Preview Image">
            <a:extLst>
              <a:ext uri="{FF2B5EF4-FFF2-40B4-BE49-F238E27FC236}">
                <a16:creationId xmlns:a16="http://schemas.microsoft.com/office/drawing/2014/main" id="{01D2271D-E8D7-1F70-0F12-87C1261BCF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200" name="Picture 8" descr="Preview Image">
            <a:extLst>
              <a:ext uri="{FF2B5EF4-FFF2-40B4-BE49-F238E27FC236}">
                <a16:creationId xmlns:a16="http://schemas.microsoft.com/office/drawing/2014/main" id="{A342CDFC-A96B-D3AD-397A-1F1125E99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54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76D8BA-BD25-4ACC-3FC4-EE2E1F40BABA}"/>
              </a:ext>
            </a:extLst>
          </p:cNvPr>
          <p:cNvSpPr txBox="1"/>
          <p:nvPr/>
        </p:nvSpPr>
        <p:spPr>
          <a:xfrm>
            <a:off x="575187" y="471382"/>
            <a:ext cx="697598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Reference Books &amp; Resources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</a:p>
          <a:p>
            <a:endParaRPr lang="en-US" sz="2000" dirty="0"/>
          </a:p>
          <a:p>
            <a:r>
              <a:rPr lang="en-US" sz="2000" dirty="0"/>
              <a:t>“The Sponsorship Handbook” by Pippa Collett and William Fenton: Offers in-depth insight into creating effective sponsorship deals and managing them.</a:t>
            </a:r>
          </a:p>
          <a:p>
            <a:endParaRPr lang="en-US" sz="2000" dirty="0"/>
          </a:p>
          <a:p>
            <a:r>
              <a:rPr lang="en-US" sz="2000" dirty="0"/>
              <a:t>“</a:t>
            </a:r>
            <a:r>
              <a:rPr lang="en-US" sz="2000" b="1" dirty="0">
                <a:solidFill>
                  <a:srgbClr val="FF0000"/>
                </a:solidFill>
              </a:rPr>
              <a:t>Sports Marketing</a:t>
            </a:r>
            <a:r>
              <a:rPr lang="en-US" sz="2000" dirty="0"/>
              <a:t>: A Strategic Perspective” by Matthew D. Shank: Covers sports marketing principles, including sponsorship management.</a:t>
            </a:r>
          </a:p>
          <a:p>
            <a:endParaRPr lang="en-US" sz="2000" dirty="0"/>
          </a:p>
          <a:p>
            <a:r>
              <a:rPr lang="en-US" sz="2000" dirty="0"/>
              <a:t>“</a:t>
            </a:r>
            <a:r>
              <a:rPr lang="en-US" sz="2000" b="1" dirty="0">
                <a:solidFill>
                  <a:srgbClr val="FF0000"/>
                </a:solidFill>
              </a:rPr>
              <a:t>Athlete Endorsements and Sponsorship</a:t>
            </a:r>
            <a:r>
              <a:rPr lang="en-US" sz="2000" dirty="0"/>
              <a:t>: From Theory to Practice” by Nicholas Burton: Focuses on the complexities of athlete sponsorship from both the athlete and brand perspectives.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5A15C-5603-71D9-0AFC-511504B36B78}"/>
              </a:ext>
            </a:extLst>
          </p:cNvPr>
          <p:cNvSpPr txBox="1"/>
          <p:nvPr/>
        </p:nvSpPr>
        <p:spPr>
          <a:xfrm>
            <a:off x="575187" y="5207480"/>
            <a:ext cx="59767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Tools used often include CRM systems for deal tracking and social media analytics platforms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9124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B532-0E38-D84B-AF0A-2476B72CC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8800" dirty="0">
                <a:solidFill>
                  <a:srgbClr val="FF0000"/>
                </a:solidFill>
              </a:rPr>
              <a:t>      Thank  you.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A7943-117B-7C8D-3C52-5D8C228A6C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From team no:22</a:t>
            </a:r>
          </a:p>
        </p:txBody>
      </p:sp>
    </p:spTree>
    <p:extLst>
      <p:ext uri="{BB962C8B-B14F-4D97-AF65-F5344CB8AC3E}">
        <p14:creationId xmlns:p14="http://schemas.microsoft.com/office/powerpoint/2010/main" val="116297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9D308-BC63-0647-21DD-A8EBE205F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2233"/>
            <a:ext cx="8596668" cy="176980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ATHLETE</a:t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SPONSORSHIP MANAGER</a:t>
            </a:r>
            <a:r>
              <a:rPr lang="en-US" sz="3600" dirty="0">
                <a:solidFill>
                  <a:srgbClr val="FF0000"/>
                </a:solidFill>
              </a:rPr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0E5C-861E-5ACD-A990-0CF684C77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2039"/>
            <a:ext cx="8596668" cy="4109323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PRESENTED BY:</a:t>
            </a:r>
          </a:p>
          <a:p>
            <a:r>
              <a:rPr lang="en-US" sz="2400" dirty="0"/>
              <a:t>Sl.no       Name                                        USN</a:t>
            </a:r>
          </a:p>
          <a:p>
            <a:r>
              <a:rPr lang="en-US" sz="2400" dirty="0"/>
              <a:t>    1.       SHIVAKUMAR.B.V.                  KUB23CSE133</a:t>
            </a:r>
          </a:p>
          <a:p>
            <a:r>
              <a:rPr lang="en-US" sz="2400" dirty="0"/>
              <a:t>    2.       MARITEMAPPA.S.K.                KUB23CSE081</a:t>
            </a:r>
          </a:p>
          <a:p>
            <a:r>
              <a:rPr lang="en-US" sz="2400" dirty="0"/>
              <a:t>    3.       PRAJWAL.B.                          KUB23CSE104</a:t>
            </a:r>
          </a:p>
          <a:p>
            <a:r>
              <a:rPr lang="en-US" sz="2400" dirty="0"/>
              <a:t>    4.       BASAVARAJ.K.S.                     KUB23CSE023</a:t>
            </a:r>
          </a:p>
          <a:p>
            <a:r>
              <a:rPr lang="en-US" sz="2400" dirty="0"/>
              <a:t>    5.       PRASANNA.B                          KUB23CSE105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34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eview Image">
            <a:extLst>
              <a:ext uri="{FF2B5EF4-FFF2-40B4-BE49-F238E27FC236}">
                <a16:creationId xmlns:a16="http://schemas.microsoft.com/office/drawing/2014/main" id="{5927617F-27B9-0EB0-3520-905D84FC9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38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review Image">
            <a:extLst>
              <a:ext uri="{FF2B5EF4-FFF2-40B4-BE49-F238E27FC236}">
                <a16:creationId xmlns:a16="http://schemas.microsoft.com/office/drawing/2014/main" id="{8E70734A-A2E3-BF57-D6FF-F4C9C587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66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eview Image">
            <a:extLst>
              <a:ext uri="{FF2B5EF4-FFF2-40B4-BE49-F238E27FC236}">
                <a16:creationId xmlns:a16="http://schemas.microsoft.com/office/drawing/2014/main" id="{3721CC9B-0F19-19F6-CA8B-194BECC7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79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review Image">
            <a:extLst>
              <a:ext uri="{FF2B5EF4-FFF2-40B4-BE49-F238E27FC236}">
                <a16:creationId xmlns:a16="http://schemas.microsoft.com/office/drawing/2014/main" id="{5BE15465-DFFE-72C7-A6B6-3FFA81B02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32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review Image">
            <a:extLst>
              <a:ext uri="{FF2B5EF4-FFF2-40B4-BE49-F238E27FC236}">
                <a16:creationId xmlns:a16="http://schemas.microsoft.com/office/drawing/2014/main" id="{3318E731-F78C-3662-3061-D1BEA6464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19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B41AAF-EDC1-0F4E-CF0C-8165EE58F354}"/>
              </a:ext>
            </a:extLst>
          </p:cNvPr>
          <p:cNvSpPr txBox="1"/>
          <p:nvPr/>
        </p:nvSpPr>
        <p:spPr>
          <a:xfrm>
            <a:off x="589935" y="1604463"/>
            <a:ext cx="855775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Software Requirements:</a:t>
            </a:r>
          </a:p>
          <a:p>
            <a:endParaRPr lang="en-IN" b="1" dirty="0"/>
          </a:p>
          <a:p>
            <a:r>
              <a:rPr lang="en-IN" b="1" dirty="0"/>
              <a:t>     Python 3.12(64-bits)</a:t>
            </a:r>
          </a:p>
          <a:p>
            <a:endParaRPr lang="en-IN" b="1" dirty="0"/>
          </a:p>
          <a:p>
            <a:r>
              <a:rPr lang="en-IN" b="1" dirty="0"/>
              <a:t>     Visual Studio Code</a:t>
            </a:r>
          </a:p>
          <a:p>
            <a:endParaRPr lang="en-IN" dirty="0"/>
          </a:p>
          <a:p>
            <a:r>
              <a:rPr lang="en-IN" sz="2400" b="1" dirty="0">
                <a:solidFill>
                  <a:srgbClr val="FF0000"/>
                </a:solidFill>
              </a:rPr>
              <a:t>Hardware Requirements</a:t>
            </a:r>
            <a:r>
              <a:rPr lang="en-IN" sz="2400" b="1" u="sng" dirty="0">
                <a:solidFill>
                  <a:srgbClr val="FF0000"/>
                </a:solidFill>
              </a:rPr>
              <a:t>:</a:t>
            </a:r>
            <a:endParaRPr lang="en-IN" sz="2400" u="sng" dirty="0">
              <a:solidFill>
                <a:srgbClr val="FF0000"/>
              </a:solidFill>
            </a:endParaRPr>
          </a:p>
          <a:p>
            <a:endParaRPr lang="en-IN" dirty="0"/>
          </a:p>
          <a:p>
            <a:r>
              <a:rPr lang="en-IN" b="1" dirty="0"/>
              <a:t>     Processor : Intel i5</a:t>
            </a:r>
          </a:p>
          <a:p>
            <a:endParaRPr lang="en-IN" b="1" dirty="0"/>
          </a:p>
          <a:p>
            <a:r>
              <a:rPr lang="en-IN" b="1" dirty="0"/>
              <a:t>     Ram : 16GB</a:t>
            </a:r>
          </a:p>
          <a:p>
            <a:endParaRPr lang="en-IN" b="1" dirty="0"/>
          </a:p>
          <a:p>
            <a:r>
              <a:rPr lang="en-IN" b="1" dirty="0"/>
              <a:t>     Hard Disk :500GB</a:t>
            </a:r>
          </a:p>
        </p:txBody>
      </p:sp>
    </p:spTree>
    <p:extLst>
      <p:ext uri="{BB962C8B-B14F-4D97-AF65-F5344CB8AC3E}">
        <p14:creationId xmlns:p14="http://schemas.microsoft.com/office/powerpoint/2010/main" val="210647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EC1DAD-13AB-0732-3577-7C6CEC71FDD5}"/>
              </a:ext>
            </a:extLst>
          </p:cNvPr>
          <p:cNvSpPr txBox="1"/>
          <p:nvPr/>
        </p:nvSpPr>
        <p:spPr>
          <a:xfrm>
            <a:off x="516194" y="856357"/>
            <a:ext cx="803787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sz="2400" b="1" i="0" dirty="0">
                <a:solidFill>
                  <a:srgbClr val="FF0000"/>
                </a:solidFill>
                <a:effectLst/>
                <a:latin typeface="Google Sans"/>
              </a:rPr>
              <a:t>Athlete sponsorship managers can benefit from a variety of benefits, including</a:t>
            </a:r>
            <a:r>
              <a:rPr lang="en-US" sz="2400" b="0" i="0" dirty="0">
                <a:solidFill>
                  <a:srgbClr val="001D35"/>
                </a:solidFill>
                <a:effectLst/>
                <a:latin typeface="Google Sans"/>
              </a:rPr>
              <a:t>:</a:t>
            </a:r>
          </a:p>
          <a:p>
            <a:pPr algn="l" fontAlgn="ctr"/>
            <a:r>
              <a:rPr lang="en-US" sz="2400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Google Sans"/>
              </a:rPr>
              <a:t>Brand awareness</a:t>
            </a:r>
            <a:r>
              <a:rPr lang="en-US" sz="2400" b="0" i="0" dirty="0">
                <a:solidFill>
                  <a:srgbClr val="001D35"/>
                </a:solidFill>
                <a:effectLst/>
                <a:latin typeface="Google Sans"/>
              </a:rPr>
              <a:t>: Sponsorships can help businesses build brand awareness and create positive associations with a sport or team.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Google Sans"/>
              </a:rPr>
              <a:t>Targeted marketing</a:t>
            </a:r>
            <a:r>
              <a:rPr lang="en-US" sz="2400" b="0" i="0" dirty="0">
                <a:solidFill>
                  <a:srgbClr val="001D35"/>
                </a:solidFill>
                <a:effectLst/>
                <a:latin typeface="Google Sans"/>
              </a:rPr>
              <a:t>: Brands can reach specific demographics by sponsoring the right athlete or sports event.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Google Sans"/>
              </a:rPr>
              <a:t>Increased sales</a:t>
            </a:r>
            <a:r>
              <a:rPr lang="en-US" sz="2400" b="0" i="0" dirty="0">
                <a:solidFill>
                  <a:srgbClr val="001D35"/>
                </a:solidFill>
                <a:effectLst/>
                <a:latin typeface="Google Sans"/>
              </a:rPr>
              <a:t>: Sponsorships can help generate leads and sales.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Google Sans"/>
              </a:rPr>
              <a:t>Customer loyalty</a:t>
            </a:r>
            <a:r>
              <a:rPr lang="en-US" sz="2400" b="0" i="0" dirty="0">
                <a:solidFill>
                  <a:srgbClr val="001D35"/>
                </a:solidFill>
                <a:effectLst/>
                <a:latin typeface="Google Sans"/>
              </a:rPr>
              <a:t>: Sponsorships can help build loyalty among customers and employees.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Google Sans"/>
              </a:rPr>
              <a:t>New markets</a:t>
            </a:r>
            <a:r>
              <a:rPr lang="en-US" sz="2400" b="0" i="0" dirty="0">
                <a:solidFill>
                  <a:srgbClr val="001D35"/>
                </a:solidFill>
                <a:effectLst/>
                <a:latin typeface="Google Sans"/>
              </a:rPr>
              <a:t>: Sponsorships can help businesses reach new markets and demographics. </a:t>
            </a:r>
          </a:p>
          <a:p>
            <a:br>
              <a:rPr lang="en-US" sz="2400" dirty="0"/>
            </a:br>
            <a:endParaRPr lang="en-US" sz="2400" b="0" i="0" dirty="0">
              <a:solidFill>
                <a:srgbClr val="001D35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8411205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159</TotalTime>
  <Words>365</Words>
  <Application>Microsoft Office PowerPoint</Application>
  <PresentationFormat>Widescreen</PresentationFormat>
  <Paragraphs>50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Google Sans</vt:lpstr>
      <vt:lpstr>Trebuchet MS</vt:lpstr>
      <vt:lpstr>Wingdings 3</vt:lpstr>
      <vt:lpstr>Facet</vt:lpstr>
      <vt:lpstr>Kishkinda. university</vt:lpstr>
      <vt:lpstr>ATHLETE SPONSORSHIP MANAGER.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Thank 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Prajwal. B.</dc:creator>
  <cp:lastModifiedBy>Prajwal. B.</cp:lastModifiedBy>
  <cp:revision>5</cp:revision>
  <dcterms:created xsi:type="dcterms:W3CDTF">2024-09-27T21:29:49Z</dcterms:created>
  <dcterms:modified xsi:type="dcterms:W3CDTF">2024-09-28T02:12:46Z</dcterms:modified>
</cp:coreProperties>
</file>