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484D4-9D63-4D22-97A3-7E669C4ADA79}" v="2" dt="2024-06-23T12:16:27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15385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8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7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2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71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72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46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5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2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1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2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9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7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4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8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4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9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2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.docs.live.net/e61fb823f67acac1/Desktop/NPAVANPPT.ppt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:BODEM UDAYA PRASANNA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0626-9CCC-FA57-1B20-EFF487D3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F61CA-607D-D20C-1D5F-6913819DD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https://github.com/prasannabodem/project_1.git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64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33</TotalTime>
  <Words>450</Words>
  <Application>Microsoft Office PowerPoint</Application>
  <PresentationFormat>On-screen Show (4:3)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  <vt:lpstr>PROJECT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PRASANNA</dc:creator>
  <cp:keywords/>
  <dc:description>generated using python-pptx</dc:description>
  <cp:lastModifiedBy>PENKE VENKATA SWAMY</cp:lastModifiedBy>
  <cp:revision>6</cp:revision>
  <dcterms:created xsi:type="dcterms:W3CDTF">2013-01-27T09:14:16Z</dcterms:created>
  <dcterms:modified xsi:type="dcterms:W3CDTF">2024-06-23T12:17:17Z</dcterms:modified>
  <cp:category/>
</cp:coreProperties>
</file>