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7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30FAC-1657-46BA-9F01-4BC717C08A6F}"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614-BE24-471E-87AA-4C726FBE7C9E}" type="slidenum">
              <a:rPr lang="en-US" smtClean="0"/>
              <a:t>‹#›</a:t>
            </a:fld>
            <a:endParaRPr lang="en-US"/>
          </a:p>
        </p:txBody>
      </p:sp>
    </p:spTree>
    <p:extLst>
      <p:ext uri="{BB962C8B-B14F-4D97-AF65-F5344CB8AC3E}">
        <p14:creationId xmlns:p14="http://schemas.microsoft.com/office/powerpoint/2010/main" val="324628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Assessment here?</a:t>
            </a:r>
          </a:p>
        </p:txBody>
      </p:sp>
      <p:sp>
        <p:nvSpPr>
          <p:cNvPr id="4" name="Slide Number Placeholder 3"/>
          <p:cNvSpPr>
            <a:spLocks noGrp="1"/>
          </p:cNvSpPr>
          <p:nvPr>
            <p:ph type="sldNum" sz="quarter" idx="5"/>
          </p:nvPr>
        </p:nvSpPr>
        <p:spPr/>
        <p:txBody>
          <a:bodyPr/>
          <a:lstStyle/>
          <a:p>
            <a:pPr marL="0" marR="0" lvl="0" indent="0" algn="r" defTabSz="1218469" rtl="0" eaLnBrk="1" fontAlgn="auto" latinLnBrk="0" hangingPunct="1">
              <a:lnSpc>
                <a:spcPct val="100000"/>
              </a:lnSpc>
              <a:spcBef>
                <a:spcPts val="0"/>
              </a:spcBef>
              <a:spcAft>
                <a:spcPts val="0"/>
              </a:spcAft>
              <a:buClrTx/>
              <a:buSzTx/>
              <a:buFontTx/>
              <a:buNone/>
              <a:tabLst/>
              <a:defRPr/>
            </a:pPr>
            <a:fld id="{AE6FD7A8-CB24-6942-A9BD-39BD474A03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469"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084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ullscree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44EEFD8-D5D5-0947-9D3C-AF1FB5570712}"/>
              </a:ext>
            </a:extLst>
          </p:cNvPr>
          <p:cNvSpPr>
            <a:spLocks noGrp="1"/>
          </p:cNvSpPr>
          <p:nvPr>
            <p:ph idx="1" hasCustomPrompt="1"/>
          </p:nvPr>
        </p:nvSpPr>
        <p:spPr>
          <a:xfrm>
            <a:off x="612568" y="1600200"/>
            <a:ext cx="10788515" cy="4800600"/>
          </a:xfrm>
          <a:prstGeom prst="rect">
            <a:avLst/>
          </a:prstGeom>
        </p:spPr>
        <p:txBody>
          <a:bodyPr vert="horz" lIns="91440" tIns="45720" rIns="91440" bIns="45720" rtlCol="0" anchor="ctr">
            <a:noAutofit/>
          </a:bodyPr>
          <a:lstStyle>
            <a:lvl1pPr marL="0" indent="0">
              <a:spcBef>
                <a:spcPts val="0"/>
              </a:spcBef>
              <a:spcAft>
                <a:spcPts val="2133"/>
              </a:spcAft>
              <a:buNone/>
              <a:defRPr sz="3700">
                <a:solidFill>
                  <a:schemeClr val="bg1"/>
                </a:solidFill>
                <a:latin typeface="Arial" panose="020B0604020202020204" pitchFamily="34" charset="0"/>
                <a:cs typeface="Arial" panose="020B0604020202020204" pitchFamily="34" charset="0"/>
              </a:defRPr>
            </a:lvl1pPr>
            <a:lvl2pPr marL="457109" indent="0">
              <a:spcBef>
                <a:spcPts val="0"/>
              </a:spcBef>
              <a:spcAft>
                <a:spcPts val="1333"/>
              </a:spcAft>
              <a:buNone/>
              <a:defRPr sz="3200">
                <a:solidFill>
                  <a:schemeClr val="bg1"/>
                </a:solidFill>
                <a:latin typeface="Arial" panose="020B0604020202020204" pitchFamily="34" charset="0"/>
                <a:cs typeface="Arial" panose="020B0604020202020204" pitchFamily="34" charset="0"/>
              </a:defRPr>
            </a:lvl2pPr>
            <a:lvl3pPr marL="991926" indent="0">
              <a:spcBef>
                <a:spcPts val="133"/>
              </a:spcBef>
              <a:spcAft>
                <a:spcPts val="800"/>
              </a:spcAft>
              <a:buNone/>
              <a:defRPr sz="2700">
                <a:solidFill>
                  <a:schemeClr val="bg1"/>
                </a:solidFill>
                <a:latin typeface="Arial" panose="020B0604020202020204" pitchFamily="34" charset="0"/>
                <a:cs typeface="Arial" panose="020B0604020202020204" pitchFamily="34" charset="0"/>
              </a:defRPr>
            </a:lvl3pPr>
            <a:lvl4pPr marL="1522172" indent="0">
              <a:spcBef>
                <a:spcPts val="133"/>
              </a:spcBef>
              <a:spcAft>
                <a:spcPts val="800"/>
              </a:spcAft>
              <a:buNone/>
              <a:defRPr sz="2700" spc="0">
                <a:solidFill>
                  <a:schemeClr val="bg1"/>
                </a:solidFill>
                <a:latin typeface="Arial" panose="020B0604020202020204" pitchFamily="34" charset="0"/>
                <a:cs typeface="Arial" panose="020B0604020202020204" pitchFamily="34" charset="0"/>
              </a:defRPr>
            </a:lvl4pPr>
            <a:lvl5pPr marL="2134697" indent="0">
              <a:spcBef>
                <a:spcPts val="133"/>
              </a:spcBef>
              <a:spcAft>
                <a:spcPts val="800"/>
              </a:spcAft>
              <a:buNone/>
              <a:defRPr sz="27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AF210522-D06D-3B45-8E45-095BD2E984AA}"/>
              </a:ext>
            </a:extLst>
          </p:cNvPr>
          <p:cNvSpPr>
            <a:spLocks noGrp="1"/>
          </p:cNvSpPr>
          <p:nvPr>
            <p:ph type="body" sz="quarter" idx="10" hasCustomPrompt="1"/>
          </p:nvPr>
        </p:nvSpPr>
        <p:spPr>
          <a:xfrm>
            <a:off x="609605" y="6464301"/>
            <a:ext cx="10788515" cy="393700"/>
          </a:xfrm>
          <a:prstGeom prst="rect">
            <a:avLst/>
          </a:prstGeom>
        </p:spPr>
        <p:txBody>
          <a:bodyPr/>
          <a:lstStyle>
            <a:lvl1pPr>
              <a:buNone/>
              <a:defRPr sz="1250">
                <a:solidFill>
                  <a:srgbClr val="13294B"/>
                </a:solidFill>
                <a:latin typeface="Arial" panose="020B0604020202020204" pitchFamily="34" charset="0"/>
                <a:cs typeface="Arial" panose="020B0604020202020204" pitchFamily="34" charset="0"/>
              </a:defRPr>
            </a:lvl1pPr>
          </a:lstStyle>
          <a:p>
            <a:pPr lvl="0"/>
            <a:r>
              <a:rPr lang="en-US" dirty="0"/>
              <a:t>Insert Citation</a:t>
            </a:r>
          </a:p>
        </p:txBody>
      </p:sp>
      <p:sp>
        <p:nvSpPr>
          <p:cNvPr id="2" name="Title 1">
            <a:extLst>
              <a:ext uri="{FF2B5EF4-FFF2-40B4-BE49-F238E27FC236}">
                <a16:creationId xmlns:a16="http://schemas.microsoft.com/office/drawing/2014/main" id="{DD70D0FF-77DD-2F4C-B4D7-089ACC9FDE33}"/>
              </a:ext>
            </a:extLst>
          </p:cNvPr>
          <p:cNvSpPr>
            <a:spLocks noGrp="1"/>
          </p:cNvSpPr>
          <p:nvPr>
            <p:ph type="title"/>
          </p:nvPr>
        </p:nvSpPr>
        <p:spPr>
          <a:xfrm>
            <a:off x="612568" y="502920"/>
            <a:ext cx="10788515" cy="914400"/>
          </a:xfrm>
          <a:prstGeom prst="rect">
            <a:avLst/>
          </a:prstGeom>
        </p:spPr>
        <p:txBody>
          <a:bodyPr/>
          <a:lstStyle>
            <a:lvl1pPr algn="l">
              <a:defRPr sz="4799"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9650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tructor on Righ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44EEFD8-D5D5-0947-9D3C-AF1FB5570712}"/>
              </a:ext>
            </a:extLst>
          </p:cNvPr>
          <p:cNvSpPr>
            <a:spLocks noGrp="1"/>
          </p:cNvSpPr>
          <p:nvPr>
            <p:ph idx="1" hasCustomPrompt="1"/>
          </p:nvPr>
        </p:nvSpPr>
        <p:spPr>
          <a:xfrm>
            <a:off x="612568" y="2286000"/>
            <a:ext cx="6171396" cy="4114800"/>
          </a:xfrm>
          <a:prstGeom prst="rect">
            <a:avLst/>
          </a:prstGeom>
        </p:spPr>
        <p:txBody>
          <a:bodyPr vert="horz" lIns="91440" tIns="45720" rIns="91440" bIns="45720" rtlCol="0" anchor="ctr" anchorCtr="0">
            <a:noAutofit/>
          </a:bodyPr>
          <a:lstStyle>
            <a:lvl1pPr marL="0" indent="10317">
              <a:spcBef>
                <a:spcPts val="96"/>
              </a:spcBef>
              <a:spcAft>
                <a:spcPts val="2133"/>
              </a:spcAft>
              <a:buNone/>
              <a:tabLst/>
              <a:defRPr sz="3700">
                <a:solidFill>
                  <a:schemeClr val="bg1">
                    <a:lumMod val="95000"/>
                  </a:schemeClr>
                </a:solidFill>
                <a:latin typeface="Arial" panose="020B0604020202020204" pitchFamily="34" charset="0"/>
                <a:cs typeface="Arial" panose="020B0604020202020204" pitchFamily="34" charset="0"/>
              </a:defRPr>
            </a:lvl1pPr>
            <a:lvl2pPr marL="603129" indent="6349">
              <a:spcBef>
                <a:spcPts val="133"/>
              </a:spcBef>
              <a:spcAft>
                <a:spcPts val="1600"/>
              </a:spcAft>
              <a:buNone/>
              <a:tabLst/>
              <a:defRPr sz="3200">
                <a:solidFill>
                  <a:schemeClr val="bg1">
                    <a:lumMod val="95000"/>
                  </a:schemeClr>
                </a:solidFill>
                <a:latin typeface="Arial" panose="020B0604020202020204" pitchFamily="34" charset="0"/>
                <a:cs typeface="Arial" panose="020B0604020202020204" pitchFamily="34" charset="0"/>
              </a:defRPr>
            </a:lvl2pPr>
            <a:lvl3pPr marL="1206259" indent="12697">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3pPr>
            <a:lvl4pPr marL="1830021" indent="-1587">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4pPr>
            <a:lvl5pPr marL="2433151" indent="4762">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a:extLst>
              <a:ext uri="{FF2B5EF4-FFF2-40B4-BE49-F238E27FC236}">
                <a16:creationId xmlns:a16="http://schemas.microsoft.com/office/drawing/2014/main" id="{B85042B6-CAB7-3846-8466-8260AB8B8204}"/>
              </a:ext>
            </a:extLst>
          </p:cNvPr>
          <p:cNvSpPr>
            <a:spLocks noGrp="1"/>
          </p:cNvSpPr>
          <p:nvPr>
            <p:ph type="title"/>
          </p:nvPr>
        </p:nvSpPr>
        <p:spPr>
          <a:xfrm>
            <a:off x="612568" y="502920"/>
            <a:ext cx="6857107" cy="1623060"/>
          </a:xfrm>
          <a:prstGeom prst="rect">
            <a:avLst/>
          </a:prstGeom>
        </p:spPr>
        <p:txBody>
          <a:bodyPr vert="horz" lIns="91440" tIns="45720" rIns="91440" bIns="45720" rtlCol="0" anchor="t">
            <a:noAutofit/>
          </a:bodyPr>
          <a:lstStyle>
            <a:lvl1pPr algn="l">
              <a:defRPr sz="4799" b="1">
                <a:solidFill>
                  <a:schemeClr val="bg1">
                    <a:lumMod val="95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F210522-D06D-3B45-8E45-095BD2E984AA}"/>
              </a:ext>
            </a:extLst>
          </p:cNvPr>
          <p:cNvSpPr>
            <a:spLocks noGrp="1"/>
          </p:cNvSpPr>
          <p:nvPr>
            <p:ph type="body" sz="quarter" idx="10" hasCustomPrompt="1"/>
          </p:nvPr>
        </p:nvSpPr>
        <p:spPr>
          <a:xfrm>
            <a:off x="609605" y="6464301"/>
            <a:ext cx="10799233" cy="393700"/>
          </a:xfrm>
          <a:prstGeom prst="rect">
            <a:avLst/>
          </a:prstGeom>
        </p:spPr>
        <p:txBody>
          <a:bodyPr/>
          <a:lstStyle>
            <a:lvl1pPr>
              <a:buNone/>
              <a:defRPr sz="1250">
                <a:solidFill>
                  <a:schemeClr val="bg1">
                    <a:lumMod val="95000"/>
                  </a:schemeClr>
                </a:solidFill>
                <a:latin typeface="Arial" panose="020B0604020202020204" pitchFamily="34" charset="0"/>
                <a:cs typeface="Arial" panose="020B0604020202020204" pitchFamily="34" charset="0"/>
              </a:defRPr>
            </a:lvl1pPr>
          </a:lstStyle>
          <a:p>
            <a:pPr lvl="0"/>
            <a:r>
              <a:rPr lang="en-US" dirty="0"/>
              <a:t>Insert Citation</a:t>
            </a:r>
          </a:p>
        </p:txBody>
      </p:sp>
    </p:spTree>
    <p:extLst>
      <p:ext uri="{BB962C8B-B14F-4D97-AF65-F5344CB8AC3E}">
        <p14:creationId xmlns:p14="http://schemas.microsoft.com/office/powerpoint/2010/main" val="269589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structor on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44EEFD8-D5D5-0947-9D3C-AF1FB5570712}"/>
              </a:ext>
            </a:extLst>
          </p:cNvPr>
          <p:cNvSpPr>
            <a:spLocks noGrp="1"/>
          </p:cNvSpPr>
          <p:nvPr>
            <p:ph idx="1" hasCustomPrompt="1"/>
          </p:nvPr>
        </p:nvSpPr>
        <p:spPr>
          <a:xfrm>
            <a:off x="5237442" y="2286000"/>
            <a:ext cx="6171396" cy="4114800"/>
          </a:xfrm>
          <a:prstGeom prst="rect">
            <a:avLst/>
          </a:prstGeom>
        </p:spPr>
        <p:txBody>
          <a:bodyPr vert="horz" lIns="91440" tIns="45720" rIns="91440" bIns="45720" rtlCol="0" anchor="ctr" anchorCtr="0">
            <a:noAutofit/>
          </a:bodyPr>
          <a:lstStyle>
            <a:lvl1pPr marL="10317" indent="-10317" algn="r">
              <a:spcBef>
                <a:spcPts val="96"/>
              </a:spcBef>
              <a:spcAft>
                <a:spcPts val="2133"/>
              </a:spcAft>
              <a:buNone/>
              <a:tabLst/>
              <a:defRPr sz="3700">
                <a:solidFill>
                  <a:schemeClr val="bg1">
                    <a:lumMod val="95000"/>
                  </a:schemeClr>
                </a:solidFill>
                <a:latin typeface="Arial" panose="020B0604020202020204" pitchFamily="34" charset="0"/>
                <a:cs typeface="Arial" panose="020B0604020202020204" pitchFamily="34" charset="0"/>
              </a:defRPr>
            </a:lvl1pPr>
            <a:lvl2pPr marL="603129" indent="6349" algn="r">
              <a:spcBef>
                <a:spcPts val="133"/>
              </a:spcBef>
              <a:spcAft>
                <a:spcPts val="1600"/>
              </a:spcAft>
              <a:buNone/>
              <a:tabLst/>
              <a:defRPr sz="3200">
                <a:solidFill>
                  <a:schemeClr val="bg1">
                    <a:lumMod val="95000"/>
                  </a:schemeClr>
                </a:solidFill>
                <a:latin typeface="Arial" panose="020B0604020202020204" pitchFamily="34" charset="0"/>
                <a:cs typeface="Arial" panose="020B0604020202020204" pitchFamily="34" charset="0"/>
              </a:defRPr>
            </a:lvl2pPr>
            <a:lvl3pPr marL="1206259" indent="12697" algn="r">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3pPr>
            <a:lvl4pPr marL="1830021" indent="-1587" algn="r">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4pPr>
            <a:lvl5pPr marL="2433151" indent="0" algn="r">
              <a:spcBef>
                <a:spcPts val="133"/>
              </a:spcBef>
              <a:spcAft>
                <a:spcPts val="800"/>
              </a:spcAft>
              <a:buNone/>
              <a:tabLst/>
              <a:defRPr sz="2700">
                <a:solidFill>
                  <a:schemeClr val="bg1">
                    <a:lumMod val="9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a:extLst>
              <a:ext uri="{FF2B5EF4-FFF2-40B4-BE49-F238E27FC236}">
                <a16:creationId xmlns:a16="http://schemas.microsoft.com/office/drawing/2014/main" id="{B85042B6-CAB7-3846-8466-8260AB8B8204}"/>
              </a:ext>
            </a:extLst>
          </p:cNvPr>
          <p:cNvSpPr>
            <a:spLocks noGrp="1"/>
          </p:cNvSpPr>
          <p:nvPr>
            <p:ph type="title"/>
          </p:nvPr>
        </p:nvSpPr>
        <p:spPr>
          <a:xfrm>
            <a:off x="4551731" y="502920"/>
            <a:ext cx="6857107" cy="1623060"/>
          </a:xfrm>
          <a:prstGeom prst="rect">
            <a:avLst/>
          </a:prstGeom>
        </p:spPr>
        <p:txBody>
          <a:bodyPr vert="horz" lIns="91440" tIns="45720" rIns="91440" bIns="45720" rtlCol="0" anchor="t">
            <a:noAutofit/>
          </a:bodyPr>
          <a:lstStyle>
            <a:lvl1pPr algn="r">
              <a:defRPr sz="4799" b="1">
                <a:solidFill>
                  <a:schemeClr val="bg1">
                    <a:lumMod val="95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F210522-D06D-3B45-8E45-095BD2E984AA}"/>
              </a:ext>
            </a:extLst>
          </p:cNvPr>
          <p:cNvSpPr>
            <a:spLocks noGrp="1"/>
          </p:cNvSpPr>
          <p:nvPr>
            <p:ph type="body" sz="quarter" idx="10" hasCustomPrompt="1"/>
          </p:nvPr>
        </p:nvSpPr>
        <p:spPr>
          <a:xfrm>
            <a:off x="609605" y="6464301"/>
            <a:ext cx="10799233" cy="393700"/>
          </a:xfrm>
          <a:prstGeom prst="rect">
            <a:avLst/>
          </a:prstGeom>
        </p:spPr>
        <p:txBody>
          <a:bodyPr/>
          <a:lstStyle>
            <a:lvl1pPr algn="r">
              <a:buNone/>
              <a:defRPr sz="1250">
                <a:solidFill>
                  <a:schemeClr val="bg1">
                    <a:lumMod val="95000"/>
                  </a:schemeClr>
                </a:solidFill>
                <a:latin typeface="Arial" panose="020B0604020202020204" pitchFamily="34" charset="0"/>
                <a:cs typeface="Arial" panose="020B0604020202020204" pitchFamily="34" charset="0"/>
              </a:defRPr>
            </a:lvl1pPr>
          </a:lstStyle>
          <a:p>
            <a:pPr lvl="0"/>
            <a:r>
              <a:rPr lang="en-US" dirty="0"/>
              <a:t>Insert Citation</a:t>
            </a:r>
          </a:p>
        </p:txBody>
      </p:sp>
    </p:spTree>
    <p:extLst>
      <p:ext uri="{BB962C8B-B14F-4D97-AF65-F5344CB8AC3E}">
        <p14:creationId xmlns:p14="http://schemas.microsoft.com/office/powerpoint/2010/main" val="130183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SESSION - Seated Positio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44EEFD8-D5D5-0947-9D3C-AF1FB5570712}"/>
              </a:ext>
            </a:extLst>
          </p:cNvPr>
          <p:cNvSpPr>
            <a:spLocks noGrp="1"/>
          </p:cNvSpPr>
          <p:nvPr>
            <p:ph idx="1" hasCustomPrompt="1"/>
          </p:nvPr>
        </p:nvSpPr>
        <p:spPr>
          <a:xfrm>
            <a:off x="1770346" y="2124542"/>
            <a:ext cx="8365671" cy="4339759"/>
          </a:xfrm>
          <a:prstGeom prst="rect">
            <a:avLst/>
          </a:prstGeom>
        </p:spPr>
        <p:txBody>
          <a:bodyPr vert="horz" lIns="91440" tIns="45720" rIns="91440" bIns="45720" rtlCol="0" anchor="ctr">
            <a:noAutofit/>
          </a:bodyPr>
          <a:lstStyle>
            <a:lvl1pPr marL="0" indent="0">
              <a:spcBef>
                <a:spcPts val="0"/>
              </a:spcBef>
              <a:spcAft>
                <a:spcPts val="2133"/>
              </a:spcAft>
              <a:buNone/>
              <a:defRPr sz="3700">
                <a:solidFill>
                  <a:schemeClr val="bg1"/>
                </a:solidFill>
                <a:latin typeface="Arial" panose="020B0604020202020204" pitchFamily="34" charset="0"/>
                <a:cs typeface="Arial" panose="020B0604020202020204" pitchFamily="34" charset="0"/>
              </a:defRPr>
            </a:lvl1pPr>
            <a:lvl2pPr marL="457109" indent="0">
              <a:spcBef>
                <a:spcPts val="0"/>
              </a:spcBef>
              <a:spcAft>
                <a:spcPts val="1333"/>
              </a:spcAft>
              <a:buNone/>
              <a:defRPr sz="3200">
                <a:solidFill>
                  <a:schemeClr val="bg1"/>
                </a:solidFill>
                <a:latin typeface="Arial" panose="020B0604020202020204" pitchFamily="34" charset="0"/>
                <a:cs typeface="Arial" panose="020B0604020202020204" pitchFamily="34" charset="0"/>
              </a:defRPr>
            </a:lvl2pPr>
            <a:lvl3pPr marL="991926" indent="0">
              <a:spcBef>
                <a:spcPts val="133"/>
              </a:spcBef>
              <a:spcAft>
                <a:spcPts val="800"/>
              </a:spcAft>
              <a:buNone/>
              <a:defRPr sz="2700">
                <a:solidFill>
                  <a:schemeClr val="bg1"/>
                </a:solidFill>
                <a:latin typeface="Arial" panose="020B0604020202020204" pitchFamily="34" charset="0"/>
                <a:cs typeface="Arial" panose="020B0604020202020204" pitchFamily="34" charset="0"/>
              </a:defRPr>
            </a:lvl3pPr>
            <a:lvl4pPr marL="1522172" indent="0">
              <a:spcBef>
                <a:spcPts val="133"/>
              </a:spcBef>
              <a:spcAft>
                <a:spcPts val="800"/>
              </a:spcAft>
              <a:buNone/>
              <a:defRPr sz="2700">
                <a:solidFill>
                  <a:schemeClr val="bg1"/>
                </a:solidFill>
                <a:latin typeface="Arial" panose="020B0604020202020204" pitchFamily="34" charset="0"/>
                <a:cs typeface="Arial" panose="020B0604020202020204" pitchFamily="34" charset="0"/>
              </a:defRPr>
            </a:lvl4pPr>
            <a:lvl5pPr marL="2134697" indent="0">
              <a:spcBef>
                <a:spcPts val="133"/>
              </a:spcBef>
              <a:spcAft>
                <a:spcPts val="800"/>
              </a:spcAft>
              <a:buNone/>
              <a:defRPr sz="27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a:extLst>
              <a:ext uri="{FF2B5EF4-FFF2-40B4-BE49-F238E27FC236}">
                <a16:creationId xmlns:a16="http://schemas.microsoft.com/office/drawing/2014/main" id="{B85042B6-CAB7-3846-8466-8260AB8B8204}"/>
              </a:ext>
            </a:extLst>
          </p:cNvPr>
          <p:cNvSpPr>
            <a:spLocks noGrp="1"/>
          </p:cNvSpPr>
          <p:nvPr>
            <p:ph type="title"/>
          </p:nvPr>
        </p:nvSpPr>
        <p:spPr>
          <a:xfrm>
            <a:off x="1770344" y="502920"/>
            <a:ext cx="8365671" cy="1621622"/>
          </a:xfrm>
          <a:prstGeom prst="rect">
            <a:avLst/>
          </a:prstGeom>
        </p:spPr>
        <p:txBody>
          <a:bodyPr vert="horz" lIns="91440" tIns="45720" rIns="91440" bIns="45720" rtlCol="0" anchor="t">
            <a:noAutofit/>
          </a:bodyPr>
          <a:lstStyle>
            <a:lvl1pPr algn="l">
              <a:defRPr sz="4799" b="1">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F210522-D06D-3B45-8E45-095BD2E984AA}"/>
              </a:ext>
            </a:extLst>
          </p:cNvPr>
          <p:cNvSpPr>
            <a:spLocks noGrp="1"/>
          </p:cNvSpPr>
          <p:nvPr>
            <p:ph type="body" sz="quarter" idx="10" hasCustomPrompt="1"/>
          </p:nvPr>
        </p:nvSpPr>
        <p:spPr>
          <a:xfrm>
            <a:off x="609605" y="6464301"/>
            <a:ext cx="10799233" cy="393700"/>
          </a:xfrm>
          <a:prstGeom prst="rect">
            <a:avLst/>
          </a:prstGeom>
        </p:spPr>
        <p:txBody>
          <a:bodyPr/>
          <a:lstStyle>
            <a:lvl1pPr>
              <a:buNone/>
              <a:defRPr sz="1250">
                <a:solidFill>
                  <a:schemeClr val="bg1"/>
                </a:solidFill>
                <a:latin typeface="Arial" panose="020B0604020202020204" pitchFamily="34" charset="0"/>
                <a:cs typeface="Arial" panose="020B0604020202020204" pitchFamily="34" charset="0"/>
              </a:defRPr>
            </a:lvl1pPr>
          </a:lstStyle>
          <a:p>
            <a:pPr lvl="0"/>
            <a:r>
              <a:rPr lang="en-US" dirty="0"/>
              <a:t>Insert Citation</a:t>
            </a:r>
          </a:p>
        </p:txBody>
      </p:sp>
    </p:spTree>
    <p:extLst>
      <p:ext uri="{BB962C8B-B14F-4D97-AF65-F5344CB8AC3E}">
        <p14:creationId xmlns:p14="http://schemas.microsoft.com/office/powerpoint/2010/main" val="13255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861C02-5426-4E4E-A31C-097780959103}"/>
              </a:ext>
            </a:extLst>
          </p:cNvPr>
          <p:cNvPicPr>
            <a:picLocks noChangeAspect="1"/>
          </p:cNvPicPr>
          <p:nvPr userDrawn="1"/>
        </p:nvPicPr>
        <p:blipFill>
          <a:blip r:embed="rId3"/>
          <a:stretch>
            <a:fillRect/>
          </a:stretch>
        </p:blipFill>
        <p:spPr>
          <a:xfrm>
            <a:off x="640249" y="311581"/>
            <a:ext cx="2542209" cy="724535"/>
          </a:xfrm>
          <a:prstGeom prst="rect">
            <a:avLst/>
          </a:prstGeom>
        </p:spPr>
      </p:pic>
      <p:sp>
        <p:nvSpPr>
          <p:cNvPr id="4" name="Title 1">
            <a:extLst>
              <a:ext uri="{FF2B5EF4-FFF2-40B4-BE49-F238E27FC236}">
                <a16:creationId xmlns:a16="http://schemas.microsoft.com/office/drawing/2014/main" id="{74E50C0E-6F71-4A42-8CEA-06B64C9D92D6}"/>
              </a:ext>
            </a:extLst>
          </p:cNvPr>
          <p:cNvSpPr>
            <a:spLocks noGrp="1"/>
          </p:cNvSpPr>
          <p:nvPr>
            <p:ph type="title"/>
          </p:nvPr>
        </p:nvSpPr>
        <p:spPr>
          <a:xfrm>
            <a:off x="621590" y="1714174"/>
            <a:ext cx="11006427" cy="2048648"/>
          </a:xfrm>
          <a:prstGeom prst="rect">
            <a:avLst/>
          </a:prstGeom>
        </p:spPr>
        <p:txBody>
          <a:bodyPr anchor="b" anchorCtr="0"/>
          <a:lstStyle>
            <a:lvl1pPr algn="l">
              <a:defRPr sz="4399" b="1" i="0" spc="0">
                <a:solidFill>
                  <a:schemeClr val="tx1"/>
                </a:solidFill>
                <a:latin typeface="Arial" charset="0"/>
                <a:ea typeface="Arial" charset="0"/>
                <a:cs typeface="Arial" charset="0"/>
              </a:defRPr>
            </a:lvl1p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81429802-FA42-EF4A-9F86-8026342FCC6F}"/>
              </a:ext>
            </a:extLst>
          </p:cNvPr>
          <p:cNvSpPr>
            <a:spLocks noGrp="1"/>
          </p:cNvSpPr>
          <p:nvPr>
            <p:ph type="body" idx="1" hasCustomPrompt="1"/>
          </p:nvPr>
        </p:nvSpPr>
        <p:spPr>
          <a:xfrm>
            <a:off x="621596" y="3762826"/>
            <a:ext cx="11006425" cy="1500010"/>
          </a:xfrm>
          <a:prstGeom prst="rect">
            <a:avLst/>
          </a:prstGeom>
        </p:spPr>
        <p:txBody>
          <a:bodyPr anchor="t" anchorCtr="0"/>
          <a:lstStyle>
            <a:lvl1pPr marL="0" indent="0">
              <a:buNone/>
              <a:defRPr sz="3299" b="0" i="0" spc="0">
                <a:solidFill>
                  <a:srgbClr val="FFFFFF"/>
                </a:solidFill>
                <a:latin typeface="Arial" charset="0"/>
                <a:ea typeface="Arial" charset="0"/>
                <a:cs typeface="Arial" charset="0"/>
              </a:defRPr>
            </a:lvl1pPr>
            <a:lvl2pPr marL="812842" indent="0">
              <a:buNone/>
              <a:defRPr sz="3556" b="1"/>
            </a:lvl2pPr>
            <a:lvl3pPr marL="1625681" indent="0">
              <a:buNone/>
              <a:defRPr sz="3200" b="1"/>
            </a:lvl3pPr>
            <a:lvl4pPr marL="2438522" indent="0">
              <a:buNone/>
              <a:defRPr sz="2844" b="1"/>
            </a:lvl4pPr>
            <a:lvl5pPr marL="3251363" indent="0">
              <a:buNone/>
              <a:defRPr sz="2844" b="1"/>
            </a:lvl5pPr>
            <a:lvl6pPr marL="4064203" indent="0">
              <a:buNone/>
              <a:defRPr sz="2844" b="1"/>
            </a:lvl6pPr>
            <a:lvl7pPr marL="4877045" indent="0">
              <a:buNone/>
              <a:defRPr sz="2844" b="1"/>
            </a:lvl7pPr>
            <a:lvl8pPr marL="5689884" indent="0">
              <a:buNone/>
              <a:defRPr sz="2844" b="1"/>
            </a:lvl8pPr>
            <a:lvl9pPr marL="6502725" indent="0">
              <a:buNone/>
              <a:defRPr sz="2844" b="1"/>
            </a:lvl9pPr>
          </a:lstStyle>
          <a:p>
            <a:pPr lvl="0"/>
            <a:r>
              <a:rPr lang="en-US" dirty="0"/>
              <a:t>Module or Week #</a:t>
            </a:r>
          </a:p>
        </p:txBody>
      </p:sp>
      <p:sp>
        <p:nvSpPr>
          <p:cNvPr id="6" name="Text Placeholder 4">
            <a:extLst>
              <a:ext uri="{FF2B5EF4-FFF2-40B4-BE49-F238E27FC236}">
                <a16:creationId xmlns:a16="http://schemas.microsoft.com/office/drawing/2014/main" id="{AE438531-946C-AB4B-A5B0-59B300CC2A0A}"/>
              </a:ext>
            </a:extLst>
          </p:cNvPr>
          <p:cNvSpPr>
            <a:spLocks noGrp="1"/>
          </p:cNvSpPr>
          <p:nvPr>
            <p:ph type="body" sz="quarter" idx="3" hasCustomPrompt="1"/>
          </p:nvPr>
        </p:nvSpPr>
        <p:spPr>
          <a:xfrm>
            <a:off x="621597" y="5560611"/>
            <a:ext cx="11006425" cy="680763"/>
          </a:xfrm>
          <a:prstGeom prst="rect">
            <a:avLst/>
          </a:prstGeom>
        </p:spPr>
        <p:txBody>
          <a:bodyPr anchor="t"/>
          <a:lstStyle>
            <a:lvl1pPr marL="0" indent="0">
              <a:buNone/>
              <a:defRPr sz="2699" b="0" i="0">
                <a:solidFill>
                  <a:srgbClr val="FFFFFF"/>
                </a:solidFill>
                <a:latin typeface="Arial" charset="0"/>
                <a:ea typeface="Arial" charset="0"/>
                <a:cs typeface="Arial" charset="0"/>
              </a:defRPr>
            </a:lvl1pPr>
            <a:lvl2pPr marL="812842" indent="0">
              <a:buNone/>
              <a:defRPr sz="3556" b="1"/>
            </a:lvl2pPr>
            <a:lvl3pPr marL="1625681" indent="0">
              <a:buNone/>
              <a:defRPr sz="3200" b="1"/>
            </a:lvl3pPr>
            <a:lvl4pPr marL="2438522" indent="0">
              <a:buNone/>
              <a:defRPr sz="2844" b="1"/>
            </a:lvl4pPr>
            <a:lvl5pPr marL="3251363" indent="0">
              <a:buNone/>
              <a:defRPr sz="2844" b="1"/>
            </a:lvl5pPr>
            <a:lvl6pPr marL="4064203" indent="0">
              <a:buNone/>
              <a:defRPr sz="2844" b="1"/>
            </a:lvl6pPr>
            <a:lvl7pPr marL="4877045" indent="0">
              <a:buNone/>
              <a:defRPr sz="2844" b="1"/>
            </a:lvl7pPr>
            <a:lvl8pPr marL="5689884" indent="0">
              <a:buNone/>
              <a:defRPr sz="2844" b="1"/>
            </a:lvl8pPr>
            <a:lvl9pPr marL="6502725" indent="0">
              <a:buNone/>
              <a:defRPr sz="2844" b="1"/>
            </a:lvl9pPr>
          </a:lstStyle>
          <a:p>
            <a:pPr lvl="0"/>
            <a:r>
              <a:rPr lang="en-US" dirty="0"/>
              <a:t>Instructor name</a:t>
            </a:r>
          </a:p>
        </p:txBody>
      </p:sp>
    </p:spTree>
    <p:extLst>
      <p:ext uri="{BB962C8B-B14F-4D97-AF65-F5344CB8AC3E}">
        <p14:creationId xmlns:p14="http://schemas.microsoft.com/office/powerpoint/2010/main" val="353369457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04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1 Slide Full Width">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p:nvPr>
        </p:nvSpPr>
        <p:spPr>
          <a:xfrm>
            <a:off x="621590" y="1714174"/>
            <a:ext cx="11006427" cy="2048648"/>
          </a:xfrm>
          <a:prstGeom prst="rect">
            <a:avLst/>
          </a:prstGeom>
        </p:spPr>
        <p:txBody>
          <a:bodyPr anchor="t"/>
          <a:lstStyle>
            <a:lvl1pPr algn="l">
              <a:defRPr b="1" i="0">
                <a:solidFill>
                  <a:schemeClr val="tx1"/>
                </a:solidFill>
                <a:latin typeface="Arial" charset="0"/>
                <a:ea typeface="Arial" charset="0"/>
                <a:cs typeface="Arial" charset="0"/>
              </a:defRPr>
            </a:lvl1pPr>
          </a:lstStyle>
          <a:p>
            <a:r>
              <a:rPr lang="en-US"/>
              <a:t>Click to edit Master title style</a:t>
            </a:r>
            <a:endParaRPr lang="en-US" dirty="0"/>
          </a:p>
        </p:txBody>
      </p:sp>
      <p:sp>
        <p:nvSpPr>
          <p:cNvPr id="10" name="Text Placeholder 2"/>
          <p:cNvSpPr>
            <a:spLocks noGrp="1"/>
          </p:cNvSpPr>
          <p:nvPr>
            <p:ph type="body" idx="1" hasCustomPrompt="1"/>
          </p:nvPr>
        </p:nvSpPr>
        <p:spPr>
          <a:xfrm>
            <a:off x="621592" y="3762822"/>
            <a:ext cx="11006425" cy="1500010"/>
          </a:xfrm>
          <a:prstGeom prst="rect">
            <a:avLst/>
          </a:prstGeom>
        </p:spPr>
        <p:txBody>
          <a:bodyPr anchor="ctr"/>
          <a:lstStyle>
            <a:lvl1pPr marL="0" indent="0">
              <a:buNone/>
              <a:defRPr sz="4977" b="1" i="0">
                <a:solidFill>
                  <a:srgbClr val="FFFFFF"/>
                </a:solidFill>
                <a:latin typeface="Arial" charset="0"/>
                <a:ea typeface="Arial" charset="0"/>
                <a:cs typeface="Arial" charset="0"/>
              </a:defRPr>
            </a:lvl1pPr>
            <a:lvl2pPr marL="812627" indent="0">
              <a:buNone/>
              <a:defRPr sz="3555" b="1"/>
            </a:lvl2pPr>
            <a:lvl3pPr marL="1625255" indent="0">
              <a:buNone/>
              <a:defRPr sz="3199" b="1"/>
            </a:lvl3pPr>
            <a:lvl4pPr marL="2437881" indent="0">
              <a:buNone/>
              <a:defRPr sz="2843" b="1"/>
            </a:lvl4pPr>
            <a:lvl5pPr marL="3250509" indent="0">
              <a:buNone/>
              <a:defRPr sz="2843" b="1"/>
            </a:lvl5pPr>
            <a:lvl6pPr marL="4063137" indent="0">
              <a:buNone/>
              <a:defRPr sz="2843" b="1"/>
            </a:lvl6pPr>
            <a:lvl7pPr marL="4875764" indent="0">
              <a:buNone/>
              <a:defRPr sz="2843" b="1"/>
            </a:lvl7pPr>
            <a:lvl8pPr marL="5688391" indent="0">
              <a:buNone/>
              <a:defRPr sz="2843" b="1"/>
            </a:lvl8pPr>
            <a:lvl9pPr marL="6501018" indent="0">
              <a:buNone/>
              <a:defRPr sz="2843" b="1"/>
            </a:lvl9pPr>
          </a:lstStyle>
          <a:p>
            <a:pPr lvl="0"/>
            <a:r>
              <a:rPr lang="en-US" dirty="0"/>
              <a:t>Click to edit Master subtitle styles</a:t>
            </a:r>
          </a:p>
        </p:txBody>
      </p:sp>
      <p:sp>
        <p:nvSpPr>
          <p:cNvPr id="11" name="Text Placeholder 4"/>
          <p:cNvSpPr>
            <a:spLocks noGrp="1"/>
          </p:cNvSpPr>
          <p:nvPr>
            <p:ph type="body" sz="quarter" idx="3" hasCustomPrompt="1"/>
          </p:nvPr>
        </p:nvSpPr>
        <p:spPr>
          <a:xfrm>
            <a:off x="621593" y="5560611"/>
            <a:ext cx="11006425" cy="680763"/>
          </a:xfrm>
          <a:prstGeom prst="rect">
            <a:avLst/>
          </a:prstGeom>
        </p:spPr>
        <p:txBody>
          <a:bodyPr anchor="t"/>
          <a:lstStyle>
            <a:lvl1pPr marL="0" indent="0">
              <a:buNone/>
              <a:defRPr sz="4266" b="1" i="0">
                <a:solidFill>
                  <a:srgbClr val="FFFFFF"/>
                </a:solidFill>
                <a:latin typeface="Arial" charset="0"/>
                <a:ea typeface="Arial" charset="0"/>
                <a:cs typeface="Arial" charset="0"/>
              </a:defRPr>
            </a:lvl1pPr>
            <a:lvl2pPr marL="812627" indent="0">
              <a:buNone/>
              <a:defRPr sz="3555" b="1"/>
            </a:lvl2pPr>
            <a:lvl3pPr marL="1625255" indent="0">
              <a:buNone/>
              <a:defRPr sz="3199" b="1"/>
            </a:lvl3pPr>
            <a:lvl4pPr marL="2437881" indent="0">
              <a:buNone/>
              <a:defRPr sz="2843" b="1"/>
            </a:lvl4pPr>
            <a:lvl5pPr marL="3250509" indent="0">
              <a:buNone/>
              <a:defRPr sz="2843" b="1"/>
            </a:lvl5pPr>
            <a:lvl6pPr marL="4063137" indent="0">
              <a:buNone/>
              <a:defRPr sz="2843" b="1"/>
            </a:lvl6pPr>
            <a:lvl7pPr marL="4875764" indent="0">
              <a:buNone/>
              <a:defRPr sz="2843" b="1"/>
            </a:lvl7pPr>
            <a:lvl8pPr marL="5688391" indent="0">
              <a:buNone/>
              <a:defRPr sz="2843" b="1"/>
            </a:lvl8pPr>
            <a:lvl9pPr marL="6501018" indent="0">
              <a:buNone/>
              <a:defRPr sz="2843" b="1"/>
            </a:lvl9pPr>
          </a:lstStyle>
          <a:p>
            <a:pPr lvl="0"/>
            <a:r>
              <a:rPr lang="en-US" dirty="0"/>
              <a:t>Instructor name</a:t>
            </a:r>
          </a:p>
        </p:txBody>
      </p:sp>
    </p:spTree>
    <p:extLst>
      <p:ext uri="{BB962C8B-B14F-4D97-AF65-F5344CB8AC3E}">
        <p14:creationId xmlns:p14="http://schemas.microsoft.com/office/powerpoint/2010/main" val="331205459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ull Width">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44EEFD8-D5D5-0947-9D3C-AF1FB5570712}"/>
              </a:ext>
            </a:extLst>
          </p:cNvPr>
          <p:cNvSpPr>
            <a:spLocks noGrp="1"/>
          </p:cNvSpPr>
          <p:nvPr>
            <p:ph idx="1"/>
          </p:nvPr>
        </p:nvSpPr>
        <p:spPr>
          <a:xfrm>
            <a:off x="609601" y="937848"/>
            <a:ext cx="10798182" cy="5526750"/>
          </a:xfrm>
          <a:prstGeom prst="rect">
            <a:avLst/>
          </a:prstGeom>
        </p:spPr>
        <p:txBody>
          <a:bodyPr vert="horz" lIns="91440" tIns="45720" rIns="91440" bIns="45720" rtlCol="0" anchor="ctr">
            <a:normAutofit/>
          </a:bodyPr>
          <a:lstStyle>
            <a:lvl1pPr>
              <a:spcBef>
                <a:spcPts val="96"/>
              </a:spcBef>
              <a:spcAft>
                <a:spcPts val="1600"/>
              </a:spcAft>
              <a:defRPr sz="3733">
                <a:latin typeface="Arial" panose="020B0604020202020204" pitchFamily="34" charset="0"/>
                <a:cs typeface="Arial" panose="020B0604020202020204" pitchFamily="34" charset="0"/>
              </a:defRPr>
            </a:lvl1pPr>
            <a:lvl2pPr>
              <a:spcBef>
                <a:spcPts val="133"/>
              </a:spcBef>
              <a:spcAft>
                <a:spcPts val="800"/>
              </a:spcAft>
              <a:defRPr sz="3199">
                <a:latin typeface="Arial" panose="020B0604020202020204" pitchFamily="34" charset="0"/>
                <a:cs typeface="Arial" panose="020B0604020202020204" pitchFamily="34" charset="0"/>
              </a:defRPr>
            </a:lvl2pPr>
            <a:lvl3pPr>
              <a:spcBef>
                <a:spcPts val="133"/>
              </a:spcBef>
              <a:spcAft>
                <a:spcPts val="800"/>
              </a:spcAft>
              <a:defRPr sz="2666">
                <a:latin typeface="Arial" panose="020B0604020202020204" pitchFamily="34" charset="0"/>
                <a:cs typeface="Arial" panose="020B0604020202020204" pitchFamily="34" charset="0"/>
              </a:defRPr>
            </a:lvl3pPr>
            <a:lvl4pPr>
              <a:spcBef>
                <a:spcPts val="133"/>
              </a:spcBef>
              <a:spcAft>
                <a:spcPts val="800"/>
              </a:spcAft>
              <a:defRPr sz="2666">
                <a:latin typeface="Arial" panose="020B0604020202020204" pitchFamily="34" charset="0"/>
                <a:cs typeface="Arial" panose="020B0604020202020204" pitchFamily="34" charset="0"/>
              </a:defRPr>
            </a:lvl4pPr>
            <a:lvl5pPr>
              <a:spcBef>
                <a:spcPts val="133"/>
              </a:spcBef>
              <a:spcAft>
                <a:spcPts val="800"/>
              </a:spcAft>
              <a:defRPr sz="2666">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a:extLst>
              <a:ext uri="{FF2B5EF4-FFF2-40B4-BE49-F238E27FC236}">
                <a16:creationId xmlns:a16="http://schemas.microsoft.com/office/drawing/2014/main" id="{B85042B6-CAB7-3846-8466-8260AB8B8204}"/>
              </a:ext>
            </a:extLst>
          </p:cNvPr>
          <p:cNvSpPr>
            <a:spLocks noGrp="1"/>
          </p:cNvSpPr>
          <p:nvPr>
            <p:ph type="title"/>
          </p:nvPr>
        </p:nvSpPr>
        <p:spPr>
          <a:xfrm>
            <a:off x="609601" y="85259"/>
            <a:ext cx="10798182" cy="852588"/>
          </a:xfrm>
          <a:prstGeom prst="rect">
            <a:avLst/>
          </a:prstGeom>
        </p:spPr>
        <p:txBody>
          <a:bodyPr vert="horz" lIns="91440" tIns="45720" rIns="91440" bIns="45720" rtlCol="0" anchor="t">
            <a:normAutofit/>
          </a:bodyPr>
          <a:lstStyle/>
          <a:p>
            <a:r>
              <a:rPr lang="en-US" dirty="0"/>
              <a:t>Click to edit Master title style</a:t>
            </a:r>
          </a:p>
        </p:txBody>
      </p:sp>
      <p:sp>
        <p:nvSpPr>
          <p:cNvPr id="10" name="Text Placeholder 9">
            <a:extLst>
              <a:ext uri="{FF2B5EF4-FFF2-40B4-BE49-F238E27FC236}">
                <a16:creationId xmlns:a16="http://schemas.microsoft.com/office/drawing/2014/main" id="{AF210522-D06D-3B45-8E45-095BD2E984AA}"/>
              </a:ext>
            </a:extLst>
          </p:cNvPr>
          <p:cNvSpPr>
            <a:spLocks noGrp="1"/>
          </p:cNvSpPr>
          <p:nvPr>
            <p:ph type="body" sz="quarter" idx="10" hasCustomPrompt="1"/>
          </p:nvPr>
        </p:nvSpPr>
        <p:spPr>
          <a:xfrm>
            <a:off x="609601" y="6464301"/>
            <a:ext cx="10799233" cy="393700"/>
          </a:xfrm>
          <a:prstGeom prst="rect">
            <a:avLst/>
          </a:prstGeom>
        </p:spPr>
        <p:txBody>
          <a:bodyPr/>
          <a:lstStyle>
            <a:lvl1pPr>
              <a:defRPr sz="1600"/>
            </a:lvl1pPr>
          </a:lstStyle>
          <a:p>
            <a:pPr lvl="0"/>
            <a:r>
              <a:rPr lang="en-US" dirty="0"/>
              <a:t>Insert Citation</a:t>
            </a:r>
          </a:p>
        </p:txBody>
      </p:sp>
    </p:spTree>
    <p:extLst>
      <p:ext uri="{BB962C8B-B14F-4D97-AF65-F5344CB8AC3E}">
        <p14:creationId xmlns:p14="http://schemas.microsoft.com/office/powerpoint/2010/main" val="59395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66FD1-0DBA-D14E-9670-9C31E938D532}"/>
              </a:ext>
            </a:extLst>
          </p:cNvPr>
          <p:cNvPicPr>
            <a:picLocks noChangeAspect="1"/>
          </p:cNvPicPr>
          <p:nvPr userDrawn="1"/>
        </p:nvPicPr>
        <p:blipFill>
          <a:blip r:embed="rId10"/>
          <a:stretch>
            <a:fillRect/>
          </a:stretch>
        </p:blipFill>
        <p:spPr>
          <a:xfrm>
            <a:off x="2308" y="0"/>
            <a:ext cx="12190413" cy="6858000"/>
          </a:xfrm>
          <a:prstGeom prst="rect">
            <a:avLst/>
          </a:prstGeom>
        </p:spPr>
      </p:pic>
      <p:pic>
        <p:nvPicPr>
          <p:cNvPr id="7" name="Picture 6">
            <a:extLst>
              <a:ext uri="{FF2B5EF4-FFF2-40B4-BE49-F238E27FC236}">
                <a16:creationId xmlns:a16="http://schemas.microsoft.com/office/drawing/2014/main" id="{DA67C34E-537A-A848-8B88-63D216664FA4}"/>
              </a:ext>
            </a:extLst>
          </p:cNvPr>
          <p:cNvPicPr>
            <a:picLocks noChangeAspect="1"/>
          </p:cNvPicPr>
          <p:nvPr userDrawn="1"/>
        </p:nvPicPr>
        <p:blipFill>
          <a:blip r:embed="rId11"/>
          <a:stretch>
            <a:fillRect/>
          </a:stretch>
        </p:blipFill>
        <p:spPr>
          <a:xfrm>
            <a:off x="11594569" y="365751"/>
            <a:ext cx="219427" cy="316992"/>
          </a:xfrm>
          <a:prstGeom prst="rect">
            <a:avLst/>
          </a:prstGeom>
        </p:spPr>
      </p:pic>
    </p:spTree>
    <p:extLst>
      <p:ext uri="{BB962C8B-B14F-4D97-AF65-F5344CB8AC3E}">
        <p14:creationId xmlns:p14="http://schemas.microsoft.com/office/powerpoint/2010/main" val="2172181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ctr" defTabSz="609646" rtl="0" eaLnBrk="1" latinLnBrk="0" hangingPunct="1">
        <a:spcBef>
          <a:spcPct val="0"/>
        </a:spcBef>
        <a:buNone/>
        <a:defRPr sz="5867" kern="1200">
          <a:solidFill>
            <a:schemeClr val="tx1"/>
          </a:solidFill>
          <a:latin typeface="+mj-lt"/>
          <a:ea typeface="+mj-ea"/>
          <a:cs typeface="+mj-cs"/>
        </a:defRPr>
      </a:lvl1pPr>
    </p:titleStyle>
    <p:bodyStyle>
      <a:lvl1pPr marL="457234" indent="-457234" algn="l" defTabSz="609646" rtl="0" eaLnBrk="1" latinLnBrk="0" hangingPunct="1">
        <a:spcBef>
          <a:spcPct val="20000"/>
        </a:spcBef>
        <a:buFont typeface="Arial"/>
        <a:buChar char="•"/>
        <a:defRPr sz="4266" kern="1200">
          <a:solidFill>
            <a:schemeClr val="tx1"/>
          </a:solidFill>
          <a:latin typeface="+mn-lt"/>
          <a:ea typeface="+mn-ea"/>
          <a:cs typeface="+mn-cs"/>
        </a:defRPr>
      </a:lvl1pPr>
      <a:lvl2pPr marL="990674" indent="-381030" algn="l" defTabSz="609646" rtl="0" eaLnBrk="1" latinLnBrk="0" hangingPunct="1">
        <a:spcBef>
          <a:spcPct val="20000"/>
        </a:spcBef>
        <a:buFont typeface="Arial"/>
        <a:buChar char="–"/>
        <a:defRPr sz="3734" kern="1200">
          <a:solidFill>
            <a:schemeClr val="tx1"/>
          </a:solidFill>
          <a:latin typeface="+mn-lt"/>
          <a:ea typeface="+mn-ea"/>
          <a:cs typeface="+mn-cs"/>
        </a:defRPr>
      </a:lvl2pPr>
      <a:lvl3pPr marL="1524114" indent="-304824" algn="l" defTabSz="609646" rtl="0" eaLnBrk="1" latinLnBrk="0" hangingPunct="1">
        <a:spcBef>
          <a:spcPct val="20000"/>
        </a:spcBef>
        <a:buFont typeface="Arial"/>
        <a:buChar char="•"/>
        <a:defRPr sz="3200" kern="1200">
          <a:solidFill>
            <a:schemeClr val="tx1"/>
          </a:solidFill>
          <a:latin typeface="+mn-lt"/>
          <a:ea typeface="+mn-ea"/>
          <a:cs typeface="+mn-cs"/>
        </a:defRPr>
      </a:lvl3pPr>
      <a:lvl4pPr marL="2133760" indent="-304824" algn="l" defTabSz="609646" rtl="0" eaLnBrk="1" latinLnBrk="0" hangingPunct="1">
        <a:spcBef>
          <a:spcPct val="20000"/>
        </a:spcBef>
        <a:buFont typeface="Arial"/>
        <a:buChar char="–"/>
        <a:defRPr sz="2666" kern="1200">
          <a:solidFill>
            <a:schemeClr val="tx1"/>
          </a:solidFill>
          <a:latin typeface="+mn-lt"/>
          <a:ea typeface="+mn-ea"/>
          <a:cs typeface="+mn-cs"/>
        </a:defRPr>
      </a:lvl4pPr>
      <a:lvl5pPr marL="2743406" indent="-304824" algn="l" defTabSz="609646" rtl="0" eaLnBrk="1" latinLnBrk="0" hangingPunct="1">
        <a:spcBef>
          <a:spcPct val="20000"/>
        </a:spcBef>
        <a:buFont typeface="Arial"/>
        <a:buChar char="»"/>
        <a:defRPr sz="2666" kern="1200">
          <a:solidFill>
            <a:schemeClr val="tx1"/>
          </a:solidFill>
          <a:latin typeface="+mn-lt"/>
          <a:ea typeface="+mn-ea"/>
          <a:cs typeface="+mn-cs"/>
        </a:defRPr>
      </a:lvl5pPr>
      <a:lvl6pPr marL="3353051" indent="-304824" algn="l" defTabSz="609646" rtl="0" eaLnBrk="1" latinLnBrk="0" hangingPunct="1">
        <a:spcBef>
          <a:spcPct val="20000"/>
        </a:spcBef>
        <a:buFont typeface="Arial"/>
        <a:buChar char="•"/>
        <a:defRPr sz="2666" kern="1200">
          <a:solidFill>
            <a:schemeClr val="tx1"/>
          </a:solidFill>
          <a:latin typeface="+mn-lt"/>
          <a:ea typeface="+mn-ea"/>
          <a:cs typeface="+mn-cs"/>
        </a:defRPr>
      </a:lvl6pPr>
      <a:lvl7pPr marL="3962697" indent="-304824" algn="l" defTabSz="609646" rtl="0" eaLnBrk="1" latinLnBrk="0" hangingPunct="1">
        <a:spcBef>
          <a:spcPct val="20000"/>
        </a:spcBef>
        <a:buFont typeface="Arial"/>
        <a:buChar char="•"/>
        <a:defRPr sz="2666" kern="1200">
          <a:solidFill>
            <a:schemeClr val="tx1"/>
          </a:solidFill>
          <a:latin typeface="+mn-lt"/>
          <a:ea typeface="+mn-ea"/>
          <a:cs typeface="+mn-cs"/>
        </a:defRPr>
      </a:lvl7pPr>
      <a:lvl8pPr marL="4572344" indent="-304824" algn="l" defTabSz="609646" rtl="0" eaLnBrk="1" latinLnBrk="0" hangingPunct="1">
        <a:spcBef>
          <a:spcPct val="20000"/>
        </a:spcBef>
        <a:buFont typeface="Arial"/>
        <a:buChar char="•"/>
        <a:defRPr sz="2666" kern="1200">
          <a:solidFill>
            <a:schemeClr val="tx1"/>
          </a:solidFill>
          <a:latin typeface="+mn-lt"/>
          <a:ea typeface="+mn-ea"/>
          <a:cs typeface="+mn-cs"/>
        </a:defRPr>
      </a:lvl8pPr>
      <a:lvl9pPr marL="5181990" indent="-304824" algn="l" defTabSz="609646"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646" rtl="0" eaLnBrk="1" latinLnBrk="0" hangingPunct="1">
        <a:defRPr sz="2400" kern="1200">
          <a:solidFill>
            <a:schemeClr val="tx1"/>
          </a:solidFill>
          <a:latin typeface="+mn-lt"/>
          <a:ea typeface="+mn-ea"/>
          <a:cs typeface="+mn-cs"/>
        </a:defRPr>
      </a:lvl1pPr>
      <a:lvl2pPr marL="609646" algn="l" defTabSz="609646" rtl="0" eaLnBrk="1" latinLnBrk="0" hangingPunct="1">
        <a:defRPr sz="2400" kern="1200">
          <a:solidFill>
            <a:schemeClr val="tx1"/>
          </a:solidFill>
          <a:latin typeface="+mn-lt"/>
          <a:ea typeface="+mn-ea"/>
          <a:cs typeface="+mn-cs"/>
        </a:defRPr>
      </a:lvl2pPr>
      <a:lvl3pPr marL="1219291" algn="l" defTabSz="609646" rtl="0" eaLnBrk="1" latinLnBrk="0" hangingPunct="1">
        <a:defRPr sz="2400" kern="1200">
          <a:solidFill>
            <a:schemeClr val="tx1"/>
          </a:solidFill>
          <a:latin typeface="+mn-lt"/>
          <a:ea typeface="+mn-ea"/>
          <a:cs typeface="+mn-cs"/>
        </a:defRPr>
      </a:lvl3pPr>
      <a:lvl4pPr marL="1828938" algn="l" defTabSz="609646" rtl="0" eaLnBrk="1" latinLnBrk="0" hangingPunct="1">
        <a:defRPr sz="2400" kern="1200">
          <a:solidFill>
            <a:schemeClr val="tx1"/>
          </a:solidFill>
          <a:latin typeface="+mn-lt"/>
          <a:ea typeface="+mn-ea"/>
          <a:cs typeface="+mn-cs"/>
        </a:defRPr>
      </a:lvl4pPr>
      <a:lvl5pPr marL="2438584" algn="l" defTabSz="609646" rtl="0" eaLnBrk="1" latinLnBrk="0" hangingPunct="1">
        <a:defRPr sz="2400" kern="1200">
          <a:solidFill>
            <a:schemeClr val="tx1"/>
          </a:solidFill>
          <a:latin typeface="+mn-lt"/>
          <a:ea typeface="+mn-ea"/>
          <a:cs typeface="+mn-cs"/>
        </a:defRPr>
      </a:lvl5pPr>
      <a:lvl6pPr marL="3048230" algn="l" defTabSz="609646" rtl="0" eaLnBrk="1" latinLnBrk="0" hangingPunct="1">
        <a:defRPr sz="2400" kern="1200">
          <a:solidFill>
            <a:schemeClr val="tx1"/>
          </a:solidFill>
          <a:latin typeface="+mn-lt"/>
          <a:ea typeface="+mn-ea"/>
          <a:cs typeface="+mn-cs"/>
        </a:defRPr>
      </a:lvl6pPr>
      <a:lvl7pPr marL="3657874" algn="l" defTabSz="609646" rtl="0" eaLnBrk="1" latinLnBrk="0" hangingPunct="1">
        <a:defRPr sz="2400" kern="1200">
          <a:solidFill>
            <a:schemeClr val="tx1"/>
          </a:solidFill>
          <a:latin typeface="+mn-lt"/>
          <a:ea typeface="+mn-ea"/>
          <a:cs typeface="+mn-cs"/>
        </a:defRPr>
      </a:lvl7pPr>
      <a:lvl8pPr marL="4267520" algn="l" defTabSz="609646" rtl="0" eaLnBrk="1" latinLnBrk="0" hangingPunct="1">
        <a:defRPr sz="2400" kern="1200">
          <a:solidFill>
            <a:schemeClr val="tx1"/>
          </a:solidFill>
          <a:latin typeface="+mn-lt"/>
          <a:ea typeface="+mn-ea"/>
          <a:cs typeface="+mn-cs"/>
        </a:defRPr>
      </a:lvl8pPr>
      <a:lvl9pPr marL="4877166" algn="l" defTabSz="60964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2569" y="1600438"/>
            <a:ext cx="10788515" cy="4799975"/>
          </a:xfrm>
        </p:spPr>
        <p:txBody>
          <a:bodyPr>
            <a:normAutofit fontScale="92500" lnSpcReduction="10000"/>
          </a:bodyPr>
          <a:lstStyle/>
          <a:p>
            <a:r>
              <a:rPr lang="en-US" dirty="0"/>
              <a:t>You manage dining services for a hospital chain, overseeing about 1,000 employees, starting at minimum wage. There are broad organizational commitment issues. For example, the absenteeism rate is now over 12%. You learned that return to work interviews are effective: managers talk with employees who miss work to say that they are glad to have them back and ask what kept them from coming into work. What will you say to encourage managers to adopt the practice?</a:t>
            </a:r>
          </a:p>
        </p:txBody>
      </p:sp>
      <p:sp>
        <p:nvSpPr>
          <p:cNvPr id="11" name="Text Placeholder 10">
            <a:extLst>
              <a:ext uri="{FF2B5EF4-FFF2-40B4-BE49-F238E27FC236}">
                <a16:creationId xmlns:a16="http://schemas.microsoft.com/office/drawing/2014/main" id="{BB037698-E10B-3243-9744-62F468DFA93A}"/>
              </a:ext>
            </a:extLst>
          </p:cNvPr>
          <p:cNvSpPr>
            <a:spLocks noGrp="1"/>
          </p:cNvSpPr>
          <p:nvPr>
            <p:ph type="body" sz="quarter" idx="10"/>
          </p:nvPr>
        </p:nvSpPr>
        <p:spPr/>
        <p:txBody>
          <a:bodyPr/>
          <a:lstStyle/>
          <a:p>
            <a:endParaRPr lang="en-US"/>
          </a:p>
        </p:txBody>
      </p:sp>
      <p:sp>
        <p:nvSpPr>
          <p:cNvPr id="3" name="Title 2"/>
          <p:cNvSpPr>
            <a:spLocks noGrp="1"/>
          </p:cNvSpPr>
          <p:nvPr>
            <p:ph type="title"/>
          </p:nvPr>
        </p:nvSpPr>
        <p:spPr>
          <a:xfrm>
            <a:off x="612569" y="503301"/>
            <a:ext cx="10788515" cy="914281"/>
          </a:xfrm>
        </p:spPr>
        <p:txBody>
          <a:bodyPr>
            <a:normAutofit/>
          </a:bodyPr>
          <a:lstStyle/>
          <a:p>
            <a:r>
              <a:rPr lang="en-US" dirty="0"/>
              <a:t>Breakout Discussion #1</a:t>
            </a:r>
          </a:p>
        </p:txBody>
      </p:sp>
    </p:spTree>
    <p:extLst>
      <p:ext uri="{BB962C8B-B14F-4D97-AF65-F5344CB8AC3E}">
        <p14:creationId xmlns:p14="http://schemas.microsoft.com/office/powerpoint/2010/main" val="1087955438"/>
      </p:ext>
    </p:extLst>
  </p:cSld>
  <p:clrMapOvr>
    <a:masterClrMapping/>
  </p:clrMapOvr>
</p:sld>
</file>

<file path=ppt/theme/theme1.xml><?xml version="1.0" encoding="utf-8"?>
<a:theme xmlns:a="http://schemas.openxmlformats.org/drawingml/2006/main" name="Dark Blue Gradient">
  <a:themeElements>
    <a:clrScheme name="Custom 6">
      <a:dk1>
        <a:srgbClr val="000000"/>
      </a:dk1>
      <a:lt1>
        <a:srgbClr val="FFFFFF"/>
      </a:lt1>
      <a:dk2>
        <a:srgbClr val="1F497D"/>
      </a:dk2>
      <a:lt2>
        <a:srgbClr val="EEECE1"/>
      </a:lt2>
      <a:accent1>
        <a:srgbClr val="2F5696"/>
      </a:accent1>
      <a:accent2>
        <a:srgbClr val="D85436"/>
      </a:accent2>
      <a:accent3>
        <a:srgbClr val="172948"/>
      </a:accent3>
      <a:accent4>
        <a:srgbClr val="8064A2"/>
      </a:accent4>
      <a:accent5>
        <a:srgbClr val="4BACC6"/>
      </a:accent5>
      <a:accent6>
        <a:srgbClr val="F79646"/>
      </a:accent6>
      <a:hlink>
        <a:srgbClr val="B1D62E"/>
      </a:hlink>
      <a:folHlink>
        <a:srgbClr val="B1D62E"/>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ive Session eLearning Powerpoint Template" id="{64991B3E-61D9-C24C-9E9D-2D524C60AF99}" vid="{20C66F24-B524-EC4F-8D78-F388B4108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Words>
  <Application>Microsoft Office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Dark Blue Gradient</vt:lpstr>
      <vt:lpstr>Breakout Discussion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 Discussion #1</dc:title>
  <dc:creator>Nikola Djokic</dc:creator>
  <cp:lastModifiedBy>Nikola Djokic</cp:lastModifiedBy>
  <cp:revision>1</cp:revision>
  <dcterms:created xsi:type="dcterms:W3CDTF">2022-06-14T20:30:14Z</dcterms:created>
  <dcterms:modified xsi:type="dcterms:W3CDTF">2022-06-14T20:31:05Z</dcterms:modified>
</cp:coreProperties>
</file>