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8632D-CB22-40BB-9ED4-CFB01DBC2A91}" v="10" dt="2024-04-29T03:38:0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6778632D-CB22-40BB-9ED4-CFB01DBC2A91}"/>
    <pc:docChg chg="modSld">
      <pc:chgData name="Shivraj Sharma" userId="e2ac9427-934a-4679-9d2a-b77fd6c0bbbc" providerId="ADAL" clId="{6778632D-CB22-40BB-9ED4-CFB01DBC2A91}" dt="2024-05-12T11:30:03.827" v="10" actId="13926"/>
      <pc:docMkLst>
        <pc:docMk/>
      </pc:docMkLst>
      <pc:sldChg chg="modSp">
        <pc:chgData name="Shivraj Sharma" userId="e2ac9427-934a-4679-9d2a-b77fd6c0bbbc" providerId="ADAL" clId="{6778632D-CB22-40BB-9ED4-CFB01DBC2A91}" dt="2024-04-29T03:38:00.961" v="9" actId="20577"/>
        <pc:sldMkLst>
          <pc:docMk/>
          <pc:sldMk cId="2037538385" sldId="256"/>
        </pc:sldMkLst>
        <pc:spChg chg="mod">
          <ac:chgData name="Shivraj Sharma" userId="e2ac9427-934a-4679-9d2a-b77fd6c0bbbc" providerId="ADAL" clId="{6778632D-CB22-40BB-9ED4-CFB01DBC2A91}" dt="2024-04-29T03:38:00.961" v="9" actId="20577"/>
          <ac:spMkLst>
            <pc:docMk/>
            <pc:sldMk cId="2037538385" sldId="256"/>
            <ac:spMk id="2" creationId="{7AB1E3B7-334C-ACCC-0D05-4B96A2D36AA6}"/>
          </ac:spMkLst>
        </pc:spChg>
      </pc:sldChg>
      <pc:sldChg chg="modSp mod">
        <pc:chgData name="Shivraj Sharma" userId="e2ac9427-934a-4679-9d2a-b77fd6c0bbbc" providerId="ADAL" clId="{6778632D-CB22-40BB-9ED4-CFB01DBC2A91}" dt="2024-05-12T11:30:03.827" v="10" actId="13926"/>
        <pc:sldMkLst>
          <pc:docMk/>
          <pc:sldMk cId="3027874784" sldId="257"/>
        </pc:sldMkLst>
        <pc:graphicFrameChg chg="modGraphic">
          <ac:chgData name="Shivraj Sharma" userId="e2ac9427-934a-4679-9d2a-b77fd6c0bbbc" providerId="ADAL" clId="{6778632D-CB22-40BB-9ED4-CFB01DBC2A91}" dt="2024-05-12T11:30:03.827" v="10" actId="13926"/>
          <ac:graphicFrameMkLst>
            <pc:docMk/>
            <pc:sldMk cId="3027874784" sldId="257"/>
            <ac:graphicFrameMk id="4" creationId="{F02B60A9-6815-2C24-ADB4-FE94B708263C}"/>
          </ac:graphicFrameMkLst>
        </pc:graphicFrameChg>
      </pc:sldChg>
    </pc:docChg>
  </pc:docChgLst>
  <pc:docChgLst>
    <pc:chgData name="Shivraj Sharma" userId="e2ac9427-934a-4679-9d2a-b77fd6c0bbbc" providerId="ADAL" clId="{1F57926B-C590-4D7E-ADC5-198B6F97D6FB}"/>
    <pc:docChg chg="custSel addSld modSld">
      <pc:chgData name="Shivraj Sharma" userId="e2ac9427-934a-4679-9d2a-b77fd6c0bbbc" providerId="ADAL" clId="{1F57926B-C590-4D7E-ADC5-198B6F97D6FB}" dt="2024-01-19T03:33:59.219" v="11" actId="13926"/>
      <pc:docMkLst>
        <pc:docMk/>
      </pc:docMkLst>
      <pc:sldChg chg="addSp delSp modSp new mod setBg addAnim">
        <pc:chgData name="Shivraj Sharma" userId="e2ac9427-934a-4679-9d2a-b77fd6c0bbbc" providerId="ADAL" clId="{1F57926B-C590-4D7E-ADC5-198B6F97D6FB}" dt="2023-08-19T04:29:39.534" v="7"/>
        <pc:sldMkLst>
          <pc:docMk/>
          <pc:sldMk cId="2037538385" sldId="256"/>
        </pc:sldMkLst>
        <pc:spChg chg="mod">
          <ac:chgData name="Shivraj Sharma" userId="e2ac9427-934a-4679-9d2a-b77fd6c0bbbc" providerId="ADAL" clId="{1F57926B-C590-4D7E-ADC5-198B6F97D6FB}" dt="2023-08-19T04:29:39.529" v="6" actId="26606"/>
          <ac:spMkLst>
            <pc:docMk/>
            <pc:sldMk cId="2037538385" sldId="256"/>
            <ac:spMk id="2" creationId="{7AB1E3B7-334C-ACCC-0D05-4B96A2D36AA6}"/>
          </ac:spMkLst>
        </pc:spChg>
        <pc:spChg chg="del">
          <ac:chgData name="Shivraj Sharma" userId="e2ac9427-934a-4679-9d2a-b77fd6c0bbbc" providerId="ADAL" clId="{1F57926B-C590-4D7E-ADC5-198B6F97D6FB}" dt="2023-08-19T04:29:00.025" v="2" actId="478"/>
          <ac:spMkLst>
            <pc:docMk/>
            <pc:sldMk cId="2037538385" sldId="256"/>
            <ac:spMk id="3" creationId="{E7E2DA03-51E2-08D7-9799-B6C690547E9C}"/>
          </ac:spMkLst>
        </pc:spChg>
        <pc:spChg chg="add">
          <ac:chgData name="Shivraj Sharma" userId="e2ac9427-934a-4679-9d2a-b77fd6c0bbbc" providerId="ADAL" clId="{1F57926B-C590-4D7E-ADC5-198B6F97D6FB}" dt="2023-08-19T04:29:39.529" v="6" actId="26606"/>
          <ac:spMkLst>
            <pc:docMk/>
            <pc:sldMk cId="2037538385" sldId="256"/>
            <ac:spMk id="8" creationId="{8870DEF6-46A2-D4F8-8BE6-91165D93ECC4}"/>
          </ac:spMkLst>
        </pc:spChg>
        <pc:picChg chg="add">
          <ac:chgData name="Shivraj Sharma" userId="e2ac9427-934a-4679-9d2a-b77fd6c0bbbc" providerId="ADAL" clId="{1F57926B-C590-4D7E-ADC5-198B6F97D6FB}" dt="2023-08-19T04:29:39.529" v="6" actId="26606"/>
          <ac:picMkLst>
            <pc:docMk/>
            <pc:sldMk cId="2037538385" sldId="256"/>
            <ac:picMk id="4" creationId="{AE28482C-42F2-82C7-CA66-1205B388FAA5}"/>
          </ac:picMkLst>
        </pc:picChg>
        <pc:cxnChg chg="add">
          <ac:chgData name="Shivraj Sharma" userId="e2ac9427-934a-4679-9d2a-b77fd6c0bbbc" providerId="ADAL" clId="{1F57926B-C590-4D7E-ADC5-198B6F97D6FB}" dt="2023-08-19T04:29:39.529" v="6" actId="26606"/>
          <ac:cxnSpMkLst>
            <pc:docMk/>
            <pc:sldMk cId="2037538385" sldId="256"/>
            <ac:cxnSpMk id="10" creationId="{522632D6-DED9-FDEC-FD9F-09FF0A4544CC}"/>
          </ac:cxnSpMkLst>
        </pc:cxnChg>
      </pc:sldChg>
      <pc:sldChg chg="addSp delSp modSp new mod setBg">
        <pc:chgData name="Shivraj Sharma" userId="e2ac9427-934a-4679-9d2a-b77fd6c0bbbc" providerId="ADAL" clId="{1F57926B-C590-4D7E-ADC5-198B6F97D6FB}" dt="2024-01-19T03:33:59.219" v="11" actId="13926"/>
        <pc:sldMkLst>
          <pc:docMk/>
          <pc:sldMk cId="3027874784" sldId="257"/>
        </pc:sldMkLst>
        <pc:spChg chg="mo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2" creationId="{894DF0DA-40DA-8CEC-082B-51743345E6D8}"/>
          </ac:spMkLst>
        </pc:spChg>
        <pc:spChg chg="del">
          <ac:chgData name="Shivraj Sharma" userId="e2ac9427-934a-4679-9d2a-b77fd6c0bbbc" providerId="ADAL" clId="{1F57926B-C590-4D7E-ADC5-198B6F97D6FB}" dt="2023-08-19T04:29:12.804" v="4"/>
          <ac:spMkLst>
            <pc:docMk/>
            <pc:sldMk cId="3027874784" sldId="257"/>
            <ac:spMk id="3" creationId="{05DB8171-5CCE-3B93-7ABF-352B599831E8}"/>
          </ac:spMkLst>
        </pc:spChg>
        <pc:spChg chg="ad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9" creationId="{56E9B3E6-E277-4D68-BA48-9CB43FFBD6E2}"/>
          </ac:spMkLst>
        </pc:spChg>
        <pc:spChg chg="add">
          <ac:chgData name="Shivraj Sharma" userId="e2ac9427-934a-4679-9d2a-b77fd6c0bbbc" providerId="ADAL" clId="{1F57926B-C590-4D7E-ADC5-198B6F97D6FB}" dt="2023-08-19T04:29:51.560" v="8" actId="26606"/>
          <ac:spMkLst>
            <pc:docMk/>
            <pc:sldMk cId="3027874784" sldId="257"/>
            <ac:spMk id="16" creationId="{D5B0017B-2ECA-49AF-B397-DC140825DF8D}"/>
          </ac:spMkLst>
        </pc:spChg>
        <pc:grpChg chg="add">
          <ac:chgData name="Shivraj Sharma" userId="e2ac9427-934a-4679-9d2a-b77fd6c0bbbc" providerId="ADAL" clId="{1F57926B-C590-4D7E-ADC5-198B6F97D6FB}" dt="2023-08-19T04:29:51.560" v="8" actId="26606"/>
          <ac:grpSpMkLst>
            <pc:docMk/>
            <pc:sldMk cId="3027874784" sldId="257"/>
            <ac:grpSpMk id="11" creationId="{AE1C45F0-260A-458C-96ED-C1F6D2151219}"/>
          </ac:grpSpMkLst>
        </pc:grpChg>
        <pc:graphicFrameChg chg="add mod modGraphic">
          <ac:chgData name="Shivraj Sharma" userId="e2ac9427-934a-4679-9d2a-b77fd6c0bbbc" providerId="ADAL" clId="{1F57926B-C590-4D7E-ADC5-198B6F97D6FB}" dt="2024-01-19T03:33:59.219" v="11" actId="13926"/>
          <ac:graphicFrameMkLst>
            <pc:docMk/>
            <pc:sldMk cId="3027874784" sldId="257"/>
            <ac:graphicFrameMk id="4" creationId="{F02B60A9-6815-2C24-ADB4-FE94B708263C}"/>
          </ac:graphicFrameMkLst>
        </pc:graphicFrameChg>
        <pc:cxnChg chg="add">
          <ac:chgData name="Shivraj Sharma" userId="e2ac9427-934a-4679-9d2a-b77fd6c0bbbc" providerId="ADAL" clId="{1F57926B-C590-4D7E-ADC5-198B6F97D6FB}" dt="2023-08-19T04:29:51.560" v="8" actId="26606"/>
          <ac:cxnSpMkLst>
            <pc:docMk/>
            <pc:sldMk cId="3027874784" sldId="257"/>
            <ac:cxnSpMk id="18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EC86-C9EA-2AB0-C9AB-1F23C442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AEC7-22A8-22C6-CFE8-795BDCA0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D01-699B-7260-47CD-EA86FBC5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FFA2-38B3-5474-846D-95EC7E2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0445-33FA-3F64-757D-94DBC65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9A6-0DCA-95CA-F972-E89F0B41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EEAA-E79D-F405-D13F-E3156C9C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7262-2639-1728-99A7-2C845A9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9934-D619-EEAA-033D-0268301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B97-53F5-2C37-CC65-FA3BFDE4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5FCA2-35D5-1786-5ABA-7C1908AB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04B9-6CE7-CF1B-CC18-81812FEE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6B24-9AF3-5E2E-FC54-01E818E5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D8FF-C29A-B826-5748-1EA9847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B842-0A55-8A7A-FA1E-02AE78E4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03DA-7F7D-455D-FDF9-634F239C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461A-5AF2-22D7-44BF-0895BA4F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501F-4B0E-3D10-D8D1-CAA2FC8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A636-4BB1-F420-B344-7F2EB06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5DFEB-5DB0-1E0F-AFD7-E66624B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86A3-99E5-E7E4-B036-6D2F5B93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4492-AA55-5E8E-4EC1-D5E33694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EF31-49FC-F8FA-A83D-80A8CAFE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DC56-0515-A567-C6FF-8C6AB63F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632E-C70B-C2DE-F138-628EC59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4C3-B631-19C8-416A-40A553C9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21AB-F418-D048-0014-567D2328D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8D24-DCDF-5EA8-DFA0-E8D604E3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0008-1EAE-C996-480D-1968CB5A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D7B2-16FD-BF04-1E9F-D095FFFD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1396-4A6D-E542-EE0F-EF10288D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4F6C-D2CD-1F74-3791-955BC0E4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BFC3-429A-E01B-2B53-2F225FCE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203B-D722-F198-5C26-B88CF785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BBE9-B2B3-3889-B427-3F6745A6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A5F7B-A1EB-72CD-84C8-A14945709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F6907-503E-A1A6-17BE-DA9D3181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1A1C-B076-6C70-DB91-C310EB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A0244-CB43-08A5-9468-A6F48EDD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8324-4C80-05CD-04F0-EABB27D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2C817-9CD2-6057-5E22-7258AEB4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D8E35-0934-C810-A2C2-B8F91EB2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D43B-05E0-332E-30AF-49CE0AC4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49FF6-8E33-BF9C-42A3-04AD0142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936EB-2C21-21C0-ADF9-05AFB2B6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4431-EB57-4FC6-EC04-7655FFF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DE2-8AA4-7634-A01F-12CE53C5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0999-59B6-2FF4-5A37-73F414CD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27E77-AE90-35A9-1A08-AF5BB4A3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6855-BCA6-ABBD-4DBC-AA52DBED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7F399-26B2-C324-3864-1DBA0033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4546-043F-1828-77CE-1689FCF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9CE-4452-25C9-CACC-75F897F1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89462-7E9A-59F0-F7ED-C187D383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82A2-48B4-5661-E6A1-127D377F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74D4-9178-39AD-5AD5-033220DB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858F8-B44D-2799-401B-69CF2CC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A1C44-CD93-EB07-97C2-57DB8BAB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98DED-30E3-EE6E-C9D3-082541E3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F6E0-D1B2-AFE8-72AD-2E349A43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C1D9-2A96-BF49-A08D-97FD621DA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0CE4-EEDD-41CF-B779-82A8C84B4FC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BF74-5864-8ABC-4847-EBE393845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8415-343C-4749-E886-604F38413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7195-88F7-4940-811B-D89FAB42F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1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8482C-42F2-82C7-CA66-1205B388F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44" b="139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E3B7-334C-ACCC-0D05-4B96A2D36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300" dirty="0"/>
              <a:t>Data visualization using Tableau</a:t>
            </a:r>
            <a:endParaRPr lang="en-IN" sz="3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DF0DA-40DA-8CEC-082B-51743345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Tableau</a:t>
            </a:r>
            <a:endParaRPr lang="en-IN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2B60A9-6815-2C24-ADB4-FE94B7082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65789"/>
              </p:ext>
            </p:extLst>
          </p:nvPr>
        </p:nvGraphicFramePr>
        <p:xfrm>
          <a:off x="1428000" y="3019412"/>
          <a:ext cx="9331644" cy="3206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504">
                  <a:extLst>
                    <a:ext uri="{9D8B030D-6E8A-4147-A177-3AD203B41FA5}">
                      <a16:colId xmlns:a16="http://schemas.microsoft.com/office/drawing/2014/main" val="1921368210"/>
                    </a:ext>
                  </a:extLst>
                </a:gridCol>
                <a:gridCol w="8740140">
                  <a:extLst>
                    <a:ext uri="{9D8B030D-6E8A-4147-A177-3AD203B41FA5}">
                      <a16:colId xmlns:a16="http://schemas.microsoft.com/office/drawing/2014/main" val="2044191630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Introduction to Tableau 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59358547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2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dirty="0">
                          <a:effectLst/>
                        </a:rPr>
                        <a:t>Connecting, managing and aggregating data 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74527676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3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Visual Analytics in Tableau 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08558114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4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Simple predictive analytics using tableau 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83967868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u="none" strike="noStrike">
                          <a:effectLst/>
                        </a:rPr>
                        <a:t>5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Building Tableau Dashboards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66601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7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visualization using Tableau</vt:lpstr>
      <vt:lpstr>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17 : Data visualization using Tableau</dc:title>
  <dc:creator>Shivraj Sharma</dc:creator>
  <cp:lastModifiedBy>Shivraj Sharma</cp:lastModifiedBy>
  <cp:revision>1</cp:revision>
  <dcterms:created xsi:type="dcterms:W3CDTF">2023-08-19T04:28:27Z</dcterms:created>
  <dcterms:modified xsi:type="dcterms:W3CDTF">2024-05-12T11:30:14Z</dcterms:modified>
</cp:coreProperties>
</file>