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280" y="-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802298"/>
            <a:ext cx="7168652" cy="2541431"/>
          </a:xfrm>
        </p:spPr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6B756-DB1D-DA06-32FA-0F6BB02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Operate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0AD022-EFFE-B650-526D-A8D44589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Monitor the application and infrastructure, detect and resolve issues, and ensure high availability and performance.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Monitoring and alerting tools like Prometheus, Grafana, Nagios, or Datadog for collecting and visualizing metrics. Log management tools like ELK Stack (Elasticsearch, Logstash, Kibana) or Splunk for collecting and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logs. Infrastructure management tools like Terraform or AWS CloudFormation for managing infrastructure resources.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8972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F9E71-D748-3A56-F0FE-4F363B60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524FE-58B3-A939-7AF0-531C8BD4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metrics, logs, and user feedback to gain insights into the application's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, identify performance bottlenecks, and detect anomalies.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Monitoring and observability tools mentioned earlier (e.g., Prometheus, Grafana, ELK Stack) for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metrics and logs. User feedback tools like Zendesk or Intercom for gathering feedback and support.</a:t>
            </a:r>
          </a:p>
          <a:p>
            <a:pPr algn="just"/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20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öhne"/>
              </a:rPr>
              <a:t>Devops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err="1" smtClean="0">
                <a:latin typeface="Söhne"/>
              </a:rPr>
              <a:t>DevOps</a:t>
            </a:r>
            <a:r>
              <a:rPr lang="en-US" sz="1800" dirty="0" smtClean="0">
                <a:latin typeface="Söhne"/>
              </a:rPr>
              <a:t> is a combination of software development (dev) and operations (ops). It is defined as a software engineering methodology which aims to integrate the work of development teams and operations teams by facilitating a culture of collaboration and shared responsibility.</a:t>
            </a:r>
          </a:p>
          <a:p>
            <a:endParaRPr lang="en-US" sz="1800" dirty="0">
              <a:latin typeface="Söh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98958-AABB-423B-A391-F129FA63B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333333"/>
                </a:solidFill>
                <a:effectLst/>
                <a:latin typeface="source-sans-pro"/>
              </a:rPr>
              <a:t>Different Phases of the DevOps lifecycle</a:t>
            </a:r>
            <a:br>
              <a:rPr lang="en-US" b="0" dirty="0">
                <a:solidFill>
                  <a:srgbClr val="333333"/>
                </a:solidFill>
                <a:effectLst/>
                <a:latin typeface="source-sans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9FF2F8-7BA2-6592-48E7-6F0640E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80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8E9EA-1336-278B-41C4-B169EDB9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333333"/>
                </a:solidFill>
                <a:effectLst/>
                <a:latin typeface="source-sans-pro"/>
              </a:rPr>
              <a:t>DevOps Lifecycle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E1A0841-3B2D-CC7D-CEB8-4BDBB1974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3"/>
          <a:stretch/>
        </p:blipFill>
        <p:spPr>
          <a:xfrm>
            <a:off x="2062162" y="2053883"/>
            <a:ext cx="8382000" cy="3240466"/>
          </a:xfrm>
        </p:spPr>
      </p:pic>
      <p:pic>
        <p:nvPicPr>
          <p:cNvPr id="4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2720" y="2032000"/>
            <a:ext cx="8707179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15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0C8DF-A83E-4579-A344-13A0183D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Plan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F8C54-7CAD-56DB-8240-E6A056BE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 project requirements, prioritize tasks, and plan the development and deployment process.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Project management tools like Jira, Trello, or Azure Boards for task tracking and collaboration. Additionally, tools like Confluence or Google Docs for documentation and communication.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1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55CA2-EEC9-F124-7164-CC34FC8B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Code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909090-49FE-CE62-9A4F-649FB0E9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Developers write code, collaborate on the codebase, and ensure code quality through practices like code reviews and pair programming. 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Version control systems like Git for code repository management and collaboration. Code review tools like Bitbucket, GitHub, or GitLab for reviewing and managing code changes.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760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A606C-216A-E63C-980D-64A40CC8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Build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90295-1758-F0F7-8B45-B5AC6251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Automatically build and integrate code changes, compile code, and generate artifacts.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Continuous Integration (CI) tools like Jenkins,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CircleCI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, or Azure DevOps Pipelines for automated builds and integration. Build tools like Maven, Gradle, or Ant for managing dependencies and compiling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57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142B-8B31-3D74-7287-16D0CDA9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AA9C33-3BCC-473E-0F2F-923DD3A3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Execute various types of automated tests (unit tests, integration tests, performance tests, etc.) to ensure code quality and identify bugs.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Testing frameworks like Selenium, JUnit,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pytest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automated testing. Test management tools like TestRail or Zephyr for test case management. Code coverage tools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JaCoCo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Cobertura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measuring code coverage.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971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E8203-8DFE-58A2-A2A5-0608775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2BC0F-7739-89E9-8840-F2746609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Package the application and its dependencies, configure the deployment environment, and deploy the application to the target environment.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Deployment automation tools like Ansible, Puppet, or Chef for configuring and provisioning infrastructure. Containerization tools like Docker or Kubernetes for container-based deployments. Continuous Deployment (CD) tools like Jenkins, GitLab CI/CD, or 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CodeDeploy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automating the deployment process.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80540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499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Devops</vt:lpstr>
      <vt:lpstr>Devops</vt:lpstr>
      <vt:lpstr>Different Phases of the DevOps lifecycle </vt:lpstr>
      <vt:lpstr>DevOps Lifecycle Diagram</vt:lpstr>
      <vt:lpstr>Plan </vt:lpstr>
      <vt:lpstr>Code </vt:lpstr>
      <vt:lpstr>Build </vt:lpstr>
      <vt:lpstr>Test </vt:lpstr>
      <vt:lpstr>Deploy </vt:lpstr>
      <vt:lpstr>Operate </vt:lpstr>
      <vt:lpstr>Monitor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Phases of the DevOps lifecycle</dc:title>
  <dc:creator>Neelima Bandla</dc:creator>
  <cp:lastModifiedBy>dell-pc</cp:lastModifiedBy>
  <cp:revision>4</cp:revision>
  <dcterms:created xsi:type="dcterms:W3CDTF">2023-06-04T07:06:27Z</dcterms:created>
  <dcterms:modified xsi:type="dcterms:W3CDTF">2023-06-04T15:04:42Z</dcterms:modified>
</cp:coreProperties>
</file>