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564" y="1106290"/>
            <a:ext cx="633412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1605" y="2111766"/>
            <a:ext cx="8063230" cy="412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04" y="1053979"/>
            <a:ext cx="55200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4430" algn="l"/>
              </a:tabLst>
            </a:pPr>
            <a:r>
              <a:rPr dirty="0" sz="4800" spc="-80"/>
              <a:t>DIGITAL</a:t>
            </a:r>
            <a:r>
              <a:rPr dirty="0" sz="4800"/>
              <a:t>	</a:t>
            </a:r>
            <a:r>
              <a:rPr dirty="0" sz="4800" spc="-270"/>
              <a:t>PORTFOLIO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892535" y="2281954"/>
            <a:ext cx="6071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dirty="0" sz="24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dirty="0" sz="24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PRASANNA</a:t>
            </a:r>
            <a:r>
              <a:rPr dirty="0" sz="24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KUMAR.K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2535" y="2647714"/>
            <a:ext cx="2163445" cy="285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7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dirty="0" sz="24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NMID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DEPARTMENT COLLEGE UNIVERSITY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41579" y="2647714"/>
            <a:ext cx="6588759" cy="285496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675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65" b="1">
                <a:solidFill>
                  <a:srgbClr val="FFFFFF"/>
                </a:solidFill>
                <a:latin typeface="Arial"/>
                <a:cs typeface="Arial"/>
              </a:rPr>
              <a:t>222409618</a:t>
            </a:r>
            <a:endParaRPr sz="24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  <a:spcBef>
                <a:spcPts val="1575"/>
              </a:spcBef>
              <a:tabLst>
                <a:tab pos="529590" algn="l"/>
              </a:tabLst>
            </a:pP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40" b="1">
                <a:solidFill>
                  <a:srgbClr val="FFFFFF"/>
                </a:solidFill>
                <a:latin typeface="Arial"/>
                <a:cs typeface="Arial"/>
              </a:rPr>
              <a:t>4448194370FDD8D9A79430AE1F4462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BSC(COMPUTER</a:t>
            </a:r>
            <a:r>
              <a:rPr dirty="0" sz="24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SCIENCE)</a:t>
            </a:r>
            <a:endParaRPr sz="24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158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dirty="0" sz="24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SHANTI</a:t>
            </a:r>
            <a:r>
              <a:rPr dirty="0" sz="24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ARTS</a:t>
            </a:r>
            <a:r>
              <a:rPr dirty="0" sz="24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dirty="0" sz="24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COLLEG</a:t>
            </a:r>
            <a:endParaRPr sz="24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1575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MADRAS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04745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2255" y="2209800"/>
            <a:ext cx="11721465" cy="3764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35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successfully</a:t>
            </a:r>
            <a:r>
              <a:rPr dirty="0" sz="20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completed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outcomes</a:t>
            </a:r>
            <a:r>
              <a:rPr dirty="0" sz="20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algn="just" marL="210185" marR="1012825" indent="-198120">
              <a:lnSpc>
                <a:spcPct val="120000"/>
              </a:lnSpc>
              <a:spcBef>
                <a:spcPts val="1000"/>
              </a:spcBef>
              <a:buFont typeface="Arial Black"/>
              <a:buChar char="▪"/>
              <a:tabLst>
                <a:tab pos="211454" algn="l"/>
              </a:tabLst>
            </a:pP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Clean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65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User-friendly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navigation.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Aesthetic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scheme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typography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aligned</a:t>
            </a:r>
            <a:r>
              <a:rPr dirty="0" sz="20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dirty="0" sz="20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branding.</a:t>
            </a:r>
            <a:endParaRPr sz="2000">
              <a:latin typeface="Arial"/>
              <a:cs typeface="Arial"/>
            </a:endParaRPr>
          </a:p>
          <a:p>
            <a:pPr algn="just" marL="210185" marR="468630" indent="-198120">
              <a:lnSpc>
                <a:spcPct val="120000"/>
              </a:lnSpc>
              <a:spcBef>
                <a:spcPts val="1000"/>
              </a:spcBef>
              <a:buFont typeface="Arial Black"/>
              <a:buChar char="▪"/>
              <a:tabLst>
                <a:tab pos="211454" algn="l"/>
              </a:tabLst>
            </a:pP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gallery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categories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(using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spree</a:t>
            </a:r>
            <a:r>
              <a:rPr dirty="0" sz="20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Emali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IS)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Resume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Integrated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2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LinkdIn,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platforms.</a:t>
            </a:r>
            <a:endParaRPr sz="2000">
              <a:latin typeface="Arial"/>
              <a:cs typeface="Arial"/>
            </a:endParaRPr>
          </a:p>
          <a:p>
            <a:pPr algn="just" marL="210185" marR="5080" indent="-198120">
              <a:lnSpc>
                <a:spcPct val="120000"/>
              </a:lnSpc>
              <a:spcBef>
                <a:spcPts val="1000"/>
              </a:spcBef>
              <a:buFont typeface="Arial Black"/>
              <a:buChar char="▪"/>
              <a:tabLst>
                <a:tab pos="211454" algn="l"/>
              </a:tabLst>
            </a:pP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dirty="0" sz="20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dirty="0" sz="20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compression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clean</a:t>
            </a:r>
            <a:r>
              <a:rPr dirty="0" sz="2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2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2000" spc="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SEO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dirty="0" sz="20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dirty="0" sz="2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discoverability.</a:t>
            </a:r>
            <a:endParaRPr sz="2000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1480"/>
              </a:spcBef>
              <a:buFont typeface="Arial Black"/>
              <a:buChar char="▪"/>
              <a:tabLst>
                <a:tab pos="210820" algn="l"/>
              </a:tabLst>
            </a:pPr>
            <a:r>
              <a:rPr dirty="0" sz="2000" spc="70" b="1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dirty="0" sz="20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20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Successfully</a:t>
            </a:r>
            <a:r>
              <a:rPr dirty="0" sz="20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deployed</a:t>
            </a:r>
            <a:r>
              <a:rPr dirty="0" sz="20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20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Pages/Netlify/Vercel</a:t>
            </a:r>
            <a:r>
              <a:rPr dirty="0" sz="2000" spc="-10">
                <a:solidFill>
                  <a:srgbClr val="FFFFFF"/>
                </a:solidFill>
                <a:latin typeface="Javanese Text"/>
                <a:cs typeface="Javanese Text"/>
              </a:rPr>
              <a:t>.</a:t>
            </a:r>
            <a:endParaRPr sz="2000">
              <a:latin typeface="Javanese Text"/>
              <a:cs typeface="Javanese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0725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7745" y="2080011"/>
            <a:ext cx="11699875" cy="276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marR="5080" indent="-198120">
              <a:lnSpc>
                <a:spcPct val="109500"/>
              </a:lnSpc>
              <a:spcBef>
                <a:spcPts val="100"/>
              </a:spcBef>
              <a:buFont typeface="Arial Black"/>
              <a:buChar char="▪"/>
              <a:tabLst>
                <a:tab pos="211454" algn="l"/>
              </a:tabLst>
            </a:pP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05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205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serves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5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50" spc="2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experience 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Science.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confident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clear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50" spc="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05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skills 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expertise,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forward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opportunity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discuss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FFFFFF"/>
                </a:solidFill>
                <a:latin typeface="Arial"/>
                <a:cs typeface="Arial"/>
              </a:rPr>
              <a:t>qualification</a:t>
            </a:r>
            <a:r>
              <a:rPr dirty="0" sz="20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050">
              <a:latin typeface="Arial"/>
              <a:cs typeface="Arial"/>
            </a:endParaRPr>
          </a:p>
          <a:p>
            <a:pPr marL="5671820">
              <a:lnSpc>
                <a:spcPct val="100000"/>
              </a:lnSpc>
            </a:pPr>
            <a:r>
              <a:rPr dirty="0" sz="3050" spc="-15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r>
              <a:rPr dirty="0" sz="3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 spc="-22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dirty="0" sz="3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 spc="-5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2080"/>
              </a:spcBef>
            </a:pPr>
            <a:r>
              <a:rPr dirty="0" sz="2350" spc="-10" b="1">
                <a:solidFill>
                  <a:srgbClr val="FFFFFF"/>
                </a:solidFill>
                <a:latin typeface="Arial"/>
                <a:cs typeface="Arial"/>
              </a:rPr>
              <a:t>https://github.com/prasannak2007/DIGITAL_PORTFOLIO/tree/main/prasanna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8148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PROJECT</a:t>
            </a:r>
            <a:r>
              <a:rPr dirty="0" spc="-165"/>
              <a:t> </a:t>
            </a:r>
            <a:r>
              <a:rPr dirty="0" spc="-50"/>
              <a:t>TITLE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8825" y="1983233"/>
            <a:ext cx="10610850" cy="207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showcases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accomplishments</a:t>
            </a:r>
            <a:r>
              <a:rPr dirty="0" sz="280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Science.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portfolio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highlights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demonstrates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success.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7007" y="1106290"/>
            <a:ext cx="1682114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65547" y="2055367"/>
            <a:ext cx="3559810" cy="395986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205104" indent="-192405">
              <a:lnSpc>
                <a:spcPct val="100000"/>
              </a:lnSpc>
              <a:spcBef>
                <a:spcPts val="1320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185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185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5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dirty="0" sz="185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5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0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dirty="0" sz="185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z="185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0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dirty="0" sz="18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8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5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5.</a:t>
            </a:r>
            <a:r>
              <a:rPr dirty="0" sz="185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18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18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0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6.</a:t>
            </a:r>
            <a:r>
              <a:rPr dirty="0" sz="18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18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5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7.</a:t>
            </a:r>
            <a:r>
              <a:rPr dirty="0" sz="185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0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8.</a:t>
            </a:r>
            <a:r>
              <a:rPr dirty="0" sz="185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850">
              <a:latin typeface="Arial"/>
              <a:cs typeface="Arial"/>
            </a:endParaRPr>
          </a:p>
          <a:p>
            <a:pPr marL="205104" indent="-192405">
              <a:lnSpc>
                <a:spcPct val="100000"/>
              </a:lnSpc>
              <a:spcBef>
                <a:spcPts val="1220"/>
              </a:spcBef>
              <a:buChar char="•"/>
              <a:tabLst>
                <a:tab pos="205104" algn="l"/>
              </a:tabLst>
            </a:pPr>
            <a:r>
              <a:rPr dirty="0" sz="1850" spc="65" b="1">
                <a:solidFill>
                  <a:srgbClr val="FFFFFF"/>
                </a:solidFill>
                <a:latin typeface="Arial"/>
                <a:cs typeface="Arial"/>
              </a:rPr>
              <a:t>9.</a:t>
            </a:r>
            <a:r>
              <a:rPr dirty="0" sz="18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18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20" b="1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542" y="951015"/>
            <a:ext cx="44100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PROBLEM</a:t>
            </a:r>
            <a:r>
              <a:rPr dirty="0" spc="-15"/>
              <a:t> </a:t>
            </a:r>
            <a:r>
              <a:rPr dirty="0" spc="-14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55175" y="2120391"/>
            <a:ext cx="9627235" cy="360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world,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individuals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professionals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fields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showcasing</a:t>
            </a:r>
            <a:r>
              <a:rPr dirty="0" sz="2800" spc="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skills,</a:t>
            </a:r>
            <a:r>
              <a:rPr dirty="0" sz="28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experiences,</a:t>
            </a:r>
            <a:r>
              <a:rPr dirty="0" sz="2800" spc="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achievements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28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employers,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clients,</a:t>
            </a:r>
            <a:r>
              <a:rPr dirty="0" sz="28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collaborators.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Traditional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resumes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paper-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portfolios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static,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280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(e.g.,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only),</a:t>
            </a:r>
            <a:r>
              <a:rPr dirty="0" sz="28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lack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interactivity.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9675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PROJECT</a:t>
            </a:r>
            <a:r>
              <a:rPr dirty="0" spc="-165"/>
              <a:t> </a:t>
            </a:r>
            <a:r>
              <a:rPr dirty="0" spc="-270"/>
              <a:t>OVERVIEW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145"/>
              <a:t> </a:t>
            </a:r>
            <a:r>
              <a:rPr dirty="0"/>
              <a:t>the</a:t>
            </a:r>
            <a:r>
              <a:rPr dirty="0" spc="150"/>
              <a:t> </a:t>
            </a:r>
            <a:r>
              <a:rPr dirty="0"/>
              <a:t>modern</a:t>
            </a:r>
            <a:r>
              <a:rPr dirty="0" spc="150"/>
              <a:t> </a:t>
            </a:r>
            <a:r>
              <a:rPr dirty="0"/>
              <a:t>digital</a:t>
            </a:r>
            <a:r>
              <a:rPr dirty="0" spc="145"/>
              <a:t> </a:t>
            </a:r>
            <a:r>
              <a:rPr dirty="0" spc="85"/>
              <a:t>era,</a:t>
            </a:r>
            <a:r>
              <a:rPr dirty="0" spc="145"/>
              <a:t> </a:t>
            </a:r>
            <a:r>
              <a:rPr dirty="0"/>
              <a:t>maintaining</a:t>
            </a:r>
            <a:r>
              <a:rPr dirty="0" spc="150"/>
              <a:t> </a:t>
            </a:r>
            <a:r>
              <a:rPr dirty="0" spc="90"/>
              <a:t>a</a:t>
            </a:r>
            <a:r>
              <a:rPr dirty="0" spc="150"/>
              <a:t> </a:t>
            </a:r>
            <a:r>
              <a:rPr dirty="0" spc="-10"/>
              <a:t>strong </a:t>
            </a:r>
            <a:r>
              <a:rPr dirty="0"/>
              <a:t>online</a:t>
            </a:r>
            <a:r>
              <a:rPr dirty="0" spc="125"/>
              <a:t> </a:t>
            </a:r>
            <a:r>
              <a:rPr dirty="0"/>
              <a:t>presence</a:t>
            </a:r>
            <a:r>
              <a:rPr dirty="0" spc="130"/>
              <a:t> </a:t>
            </a:r>
            <a:r>
              <a:rPr dirty="0"/>
              <a:t>is</a:t>
            </a:r>
            <a:r>
              <a:rPr dirty="0" spc="125"/>
              <a:t> </a:t>
            </a:r>
            <a:r>
              <a:rPr dirty="0"/>
              <a:t>essential</a:t>
            </a:r>
            <a:r>
              <a:rPr dirty="0" spc="120"/>
              <a:t> </a:t>
            </a:r>
            <a:r>
              <a:rPr dirty="0"/>
              <a:t>for</a:t>
            </a:r>
            <a:r>
              <a:rPr dirty="0" spc="125"/>
              <a:t> </a:t>
            </a:r>
            <a:r>
              <a:rPr dirty="0" spc="-10"/>
              <a:t>students, </a:t>
            </a:r>
            <a:r>
              <a:rPr dirty="0"/>
              <a:t>professionals,</a:t>
            </a:r>
            <a:r>
              <a:rPr dirty="0" spc="95"/>
              <a:t> </a:t>
            </a:r>
            <a:r>
              <a:rPr dirty="0"/>
              <a:t>and</a:t>
            </a:r>
            <a:r>
              <a:rPr dirty="0" spc="100"/>
              <a:t> </a:t>
            </a:r>
            <a:r>
              <a:rPr dirty="0"/>
              <a:t>creative</a:t>
            </a:r>
            <a:r>
              <a:rPr dirty="0" spc="105"/>
              <a:t> </a:t>
            </a:r>
            <a:r>
              <a:rPr dirty="0"/>
              <a:t>alike.</a:t>
            </a:r>
            <a:r>
              <a:rPr dirty="0" spc="95"/>
              <a:t> </a:t>
            </a:r>
            <a:r>
              <a:rPr dirty="0"/>
              <a:t>A</a:t>
            </a:r>
            <a:r>
              <a:rPr dirty="0" spc="100"/>
              <a:t> </a:t>
            </a:r>
            <a:r>
              <a:rPr dirty="0" spc="-10"/>
              <a:t>digital </a:t>
            </a:r>
            <a:r>
              <a:rPr dirty="0"/>
              <a:t>portfolio</a:t>
            </a:r>
            <a:r>
              <a:rPr dirty="0" spc="135"/>
              <a:t> </a:t>
            </a:r>
            <a:r>
              <a:rPr dirty="0"/>
              <a:t>serves</a:t>
            </a:r>
            <a:r>
              <a:rPr dirty="0" spc="130"/>
              <a:t> </a:t>
            </a:r>
            <a:r>
              <a:rPr dirty="0"/>
              <a:t>as</a:t>
            </a:r>
            <a:r>
              <a:rPr dirty="0" spc="130"/>
              <a:t> </a:t>
            </a:r>
            <a:r>
              <a:rPr dirty="0" spc="90"/>
              <a:t>a</a:t>
            </a:r>
            <a:r>
              <a:rPr dirty="0" spc="140"/>
              <a:t> </a:t>
            </a:r>
            <a:r>
              <a:rPr dirty="0"/>
              <a:t>personalized</a:t>
            </a:r>
            <a:r>
              <a:rPr dirty="0" spc="135"/>
              <a:t> </a:t>
            </a:r>
            <a:r>
              <a:rPr dirty="0"/>
              <a:t>platform</a:t>
            </a:r>
            <a:r>
              <a:rPr dirty="0" spc="130"/>
              <a:t> </a:t>
            </a:r>
            <a:r>
              <a:rPr dirty="0" spc="-25"/>
              <a:t>to </a:t>
            </a:r>
            <a:r>
              <a:rPr dirty="0"/>
              <a:t>showcase</a:t>
            </a:r>
            <a:r>
              <a:rPr dirty="0" spc="40"/>
              <a:t> </a:t>
            </a:r>
            <a:r>
              <a:rPr dirty="0"/>
              <a:t>an</a:t>
            </a:r>
            <a:r>
              <a:rPr dirty="0" spc="40"/>
              <a:t> </a:t>
            </a:r>
            <a:r>
              <a:rPr dirty="0"/>
              <a:t>individual’s</a:t>
            </a:r>
            <a:r>
              <a:rPr dirty="0" spc="35"/>
              <a:t> </a:t>
            </a:r>
            <a:r>
              <a:rPr dirty="0" spc="-10"/>
              <a:t>skills,</a:t>
            </a:r>
            <a:r>
              <a:rPr dirty="0" spc="35"/>
              <a:t> </a:t>
            </a:r>
            <a:r>
              <a:rPr dirty="0" spc="-10"/>
              <a:t>achievements, </a:t>
            </a:r>
            <a:r>
              <a:rPr dirty="0"/>
              <a:t>works</a:t>
            </a:r>
            <a:r>
              <a:rPr dirty="0" spc="50"/>
              <a:t> </a:t>
            </a:r>
            <a:r>
              <a:rPr dirty="0"/>
              <a:t>samples,</a:t>
            </a:r>
            <a:r>
              <a:rPr dirty="0" spc="55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professional</a:t>
            </a:r>
            <a:r>
              <a:rPr dirty="0" spc="55"/>
              <a:t> </a:t>
            </a:r>
            <a:r>
              <a:rPr dirty="0" spc="-10"/>
              <a:t>background </a:t>
            </a:r>
            <a:r>
              <a:rPr dirty="0"/>
              <a:t>in</a:t>
            </a:r>
            <a:r>
              <a:rPr dirty="0" spc="85"/>
              <a:t> </a:t>
            </a:r>
            <a:r>
              <a:rPr dirty="0" spc="90"/>
              <a:t>a </a:t>
            </a:r>
            <a:r>
              <a:rPr dirty="0" spc="-10"/>
              <a:t>visually</a:t>
            </a:r>
            <a:r>
              <a:rPr dirty="0" spc="85"/>
              <a:t> </a:t>
            </a:r>
            <a:r>
              <a:rPr dirty="0"/>
              <a:t>appealing</a:t>
            </a:r>
            <a:r>
              <a:rPr dirty="0" spc="85"/>
              <a:t> </a:t>
            </a:r>
            <a:r>
              <a:rPr dirty="0"/>
              <a:t>and</a:t>
            </a:r>
            <a:r>
              <a:rPr dirty="0" spc="90"/>
              <a:t> </a:t>
            </a:r>
            <a:r>
              <a:rPr dirty="0"/>
              <a:t>easily</a:t>
            </a:r>
            <a:r>
              <a:rPr dirty="0" spc="85"/>
              <a:t> </a:t>
            </a:r>
            <a:r>
              <a:rPr dirty="0" spc="-10"/>
              <a:t>accessible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466" y="1484519"/>
            <a:ext cx="84556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3855" algn="l"/>
                <a:tab pos="3100705" algn="l"/>
                <a:tab pos="4536440" algn="l"/>
                <a:tab pos="5960745" algn="l"/>
                <a:tab pos="8154670" algn="l"/>
              </a:tabLst>
            </a:pPr>
            <a:r>
              <a:rPr dirty="0" sz="5400" spc="-545"/>
              <a:t>WHO</a:t>
            </a:r>
            <a:r>
              <a:rPr dirty="0" sz="5400"/>
              <a:t>	</a:t>
            </a:r>
            <a:r>
              <a:rPr dirty="0" sz="5400" spc="-25"/>
              <a:t>ARE</a:t>
            </a:r>
            <a:r>
              <a:rPr dirty="0" sz="5400"/>
              <a:t>	</a:t>
            </a:r>
            <a:r>
              <a:rPr dirty="0" sz="5400" spc="-25"/>
              <a:t>THE</a:t>
            </a:r>
            <a:r>
              <a:rPr dirty="0" sz="5400"/>
              <a:t>	</a:t>
            </a:r>
            <a:r>
              <a:rPr dirty="0" sz="5400" spc="-470"/>
              <a:t>END</a:t>
            </a:r>
            <a:r>
              <a:rPr dirty="0" sz="5400"/>
              <a:t>	</a:t>
            </a:r>
            <a:r>
              <a:rPr dirty="0" sz="5400" spc="-20"/>
              <a:t>USERS</a:t>
            </a:r>
            <a:r>
              <a:rPr dirty="0" sz="5400"/>
              <a:t>	</a:t>
            </a:r>
            <a:r>
              <a:rPr dirty="0" sz="5400" spc="-90"/>
              <a:t>?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1660284" y="2945536"/>
            <a:ext cx="858393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0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z="40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dirty="0" sz="400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000" spc="6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0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40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Arial"/>
                <a:cs typeface="Arial"/>
              </a:rPr>
              <a:t>portfolio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dirty="0" sz="40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65" b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4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4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0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40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000" spc="5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40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4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0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profession</a:t>
            </a:r>
            <a:r>
              <a:rPr dirty="0" sz="40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000" spc="5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5" b="1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4000" spc="-10" b="1">
                <a:solidFill>
                  <a:srgbClr val="FFFFFF"/>
                </a:solidFill>
                <a:latin typeface="Arial"/>
                <a:cs typeface="Arial"/>
              </a:rPr>
              <a:t>creator.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356" y="1106290"/>
            <a:ext cx="49688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3995" algn="l"/>
              </a:tabLst>
            </a:pPr>
            <a:r>
              <a:rPr dirty="0" spc="-10"/>
              <a:t>TOOLS</a:t>
            </a:r>
            <a:r>
              <a:rPr dirty="0"/>
              <a:t>	</a:t>
            </a:r>
            <a:r>
              <a:rPr dirty="0" spc="-295"/>
              <a:t>AND</a:t>
            </a:r>
            <a:r>
              <a:rPr dirty="0" spc="315"/>
              <a:t> </a:t>
            </a:r>
            <a:r>
              <a:rPr dirty="0" spc="-165"/>
              <a:t>TECHNIQUES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205" marR="5080">
              <a:lnSpc>
                <a:spcPct val="12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dirty="0" spc="95"/>
              <a:t> </a:t>
            </a:r>
            <a:r>
              <a:rPr dirty="0" spc="90"/>
              <a:t>a</a:t>
            </a:r>
            <a:r>
              <a:rPr dirty="0" spc="95"/>
              <a:t> </a:t>
            </a:r>
            <a:r>
              <a:rPr dirty="0"/>
              <a:t>professional</a:t>
            </a:r>
            <a:r>
              <a:rPr dirty="0" spc="95"/>
              <a:t> </a:t>
            </a:r>
            <a:r>
              <a:rPr dirty="0"/>
              <a:t>and</a:t>
            </a:r>
            <a:r>
              <a:rPr dirty="0" spc="95"/>
              <a:t> </a:t>
            </a:r>
            <a:r>
              <a:rPr dirty="0"/>
              <a:t>functional</a:t>
            </a:r>
            <a:r>
              <a:rPr dirty="0" spc="90"/>
              <a:t> </a:t>
            </a:r>
            <a:r>
              <a:rPr dirty="0" spc="-10"/>
              <a:t>digital </a:t>
            </a:r>
            <a:r>
              <a:rPr dirty="0"/>
              <a:t>portfolio</a:t>
            </a:r>
            <a:r>
              <a:rPr dirty="0" spc="40"/>
              <a:t> </a:t>
            </a:r>
            <a:r>
              <a:rPr dirty="0" spc="-20"/>
              <a:t>involves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/>
              <a:t>use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355"/>
              <a:t> </a:t>
            </a:r>
            <a:r>
              <a:rPr dirty="0" spc="-10"/>
              <a:t>various </a:t>
            </a:r>
            <a:r>
              <a:rPr dirty="0"/>
              <a:t>development</a:t>
            </a:r>
            <a:r>
              <a:rPr dirty="0" spc="80"/>
              <a:t> </a:t>
            </a:r>
            <a:r>
              <a:rPr dirty="0"/>
              <a:t>tools,</a:t>
            </a:r>
            <a:r>
              <a:rPr dirty="0" spc="80"/>
              <a:t> </a:t>
            </a:r>
            <a:r>
              <a:rPr dirty="0"/>
              <a:t>design</a:t>
            </a:r>
            <a:r>
              <a:rPr dirty="0" spc="80"/>
              <a:t> </a:t>
            </a:r>
            <a:r>
              <a:rPr dirty="0"/>
              <a:t>platforms,</a:t>
            </a:r>
            <a:r>
              <a:rPr dirty="0" spc="80"/>
              <a:t> </a:t>
            </a:r>
            <a:r>
              <a:rPr dirty="0" spc="-25"/>
              <a:t>and </a:t>
            </a:r>
            <a:r>
              <a:rPr dirty="0"/>
              <a:t>techniques.</a:t>
            </a:r>
            <a:r>
              <a:rPr dirty="0" spc="135"/>
              <a:t> </a:t>
            </a:r>
            <a:r>
              <a:rPr dirty="0"/>
              <a:t>These</a:t>
            </a:r>
            <a:r>
              <a:rPr dirty="0" spc="145"/>
              <a:t> </a:t>
            </a:r>
            <a:r>
              <a:rPr dirty="0"/>
              <a:t>ensure</a:t>
            </a:r>
            <a:r>
              <a:rPr dirty="0" spc="145"/>
              <a:t> </a:t>
            </a:r>
            <a:r>
              <a:rPr dirty="0"/>
              <a:t>the</a:t>
            </a:r>
            <a:r>
              <a:rPr dirty="0" spc="145"/>
              <a:t> </a:t>
            </a:r>
            <a:r>
              <a:rPr dirty="0"/>
              <a:t>final</a:t>
            </a:r>
            <a:r>
              <a:rPr dirty="0" spc="140"/>
              <a:t> </a:t>
            </a:r>
            <a:r>
              <a:rPr dirty="0"/>
              <a:t>product</a:t>
            </a:r>
            <a:r>
              <a:rPr dirty="0" spc="145"/>
              <a:t> </a:t>
            </a:r>
            <a:r>
              <a:rPr dirty="0" spc="-25"/>
              <a:t>is </a:t>
            </a:r>
            <a:r>
              <a:rPr dirty="0" spc="-10"/>
              <a:t>visually</a:t>
            </a:r>
            <a:r>
              <a:rPr dirty="0" spc="75"/>
              <a:t> </a:t>
            </a:r>
            <a:r>
              <a:rPr dirty="0"/>
              <a:t>appealing,</a:t>
            </a:r>
            <a:r>
              <a:rPr dirty="0" spc="80"/>
              <a:t> </a:t>
            </a:r>
            <a:r>
              <a:rPr dirty="0"/>
              <a:t>responsive,</a:t>
            </a:r>
            <a:r>
              <a:rPr dirty="0" spc="80"/>
              <a:t> </a:t>
            </a:r>
            <a:r>
              <a:rPr dirty="0" spc="-25"/>
              <a:t>and</a:t>
            </a:r>
          </a:p>
          <a:p>
            <a:pPr marL="116205">
              <a:lnSpc>
                <a:spcPct val="100000"/>
              </a:lnSpc>
              <a:spcBef>
                <a:spcPts val="670"/>
              </a:spcBef>
            </a:pPr>
            <a:r>
              <a:rPr dirty="0"/>
              <a:t>user-</a:t>
            </a:r>
            <a:r>
              <a:rPr dirty="0" spc="-10"/>
              <a:t>friendly.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989" y="1558707"/>
            <a:ext cx="64122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PORTFOLIO</a:t>
            </a:r>
            <a:r>
              <a:rPr dirty="0" spc="-10"/>
              <a:t> </a:t>
            </a:r>
            <a:r>
              <a:rPr dirty="0" spc="-160"/>
              <a:t>DESIGN</a:t>
            </a:r>
            <a:r>
              <a:rPr dirty="0"/>
              <a:t> </a:t>
            </a:r>
            <a:r>
              <a:rPr dirty="0" spc="-295"/>
              <a:t>AND</a:t>
            </a:r>
            <a:r>
              <a:rPr dirty="0"/>
              <a:t> </a:t>
            </a:r>
            <a:r>
              <a:rPr dirty="0" spc="-200"/>
              <a:t>LAYOUT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5447" y="2798467"/>
            <a:ext cx="10005695" cy="324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014">
              <a:lnSpc>
                <a:spcPct val="110000"/>
              </a:lnSpc>
              <a:spcBef>
                <a:spcPts val="100"/>
              </a:spcBef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well-structured</a:t>
            </a:r>
            <a:r>
              <a:rPr dirty="0" sz="32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visually</a:t>
            </a:r>
            <a:r>
              <a:rPr dirty="0" sz="32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appealing</a:t>
            </a:r>
            <a:r>
              <a:rPr dirty="0" sz="32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r>
              <a:rPr dirty="0" sz="32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r>
              <a:rPr dirty="0" sz="32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32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professional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portfolio.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85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dirty="0" sz="32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deliver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clear,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organized,</a:t>
            </a:r>
            <a:r>
              <a:rPr dirty="0" sz="32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engaging</a:t>
            </a:r>
            <a:r>
              <a:rPr dirty="0" sz="32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manner,</a:t>
            </a:r>
            <a:r>
              <a:rPr dirty="0" sz="3200" spc="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ensuring</a:t>
            </a:r>
            <a:r>
              <a:rPr dirty="0" sz="32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35" b="1">
                <a:solidFill>
                  <a:srgbClr val="FFFFFF"/>
                </a:solidFill>
                <a:latin typeface="Arial"/>
                <a:cs typeface="Arial"/>
              </a:rPr>
              <a:t>great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32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dirty="0" sz="32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dirty="0" sz="32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dirty="0" sz="3200" spc="2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45" b="1">
                <a:solidFill>
                  <a:srgbClr val="FFFFFF"/>
                </a:solidFill>
                <a:latin typeface="Arial"/>
                <a:cs typeface="Arial"/>
              </a:rPr>
              <a:t>creator’s</a:t>
            </a:r>
            <a:r>
              <a:rPr dirty="0" sz="32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dirty="0" sz="32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2000" spc="-10">
                <a:solidFill>
                  <a:srgbClr val="FFFFFF"/>
                </a:solidFill>
                <a:latin typeface="Javanese Text"/>
                <a:cs typeface="Javanese Text"/>
              </a:rPr>
              <a:t>.</a:t>
            </a:r>
            <a:endParaRPr sz="2000">
              <a:latin typeface="Javanese Text"/>
              <a:cs typeface="Javanese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FEATURES</a:t>
            </a:r>
            <a:r>
              <a:rPr dirty="0" spc="-50"/>
              <a:t> </a:t>
            </a:r>
            <a:r>
              <a:rPr dirty="0" spc="-295"/>
              <a:t>AND</a:t>
            </a:r>
            <a:r>
              <a:rPr dirty="0"/>
              <a:t> </a:t>
            </a:r>
            <a:r>
              <a:rPr dirty="0" spc="-16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8825" y="2269648"/>
            <a:ext cx="9552940" cy="344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51815">
              <a:lnSpc>
                <a:spcPct val="12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well-designed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 b="1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visually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appealing,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navigate,</a:t>
            </a:r>
            <a:r>
              <a:rPr dirty="0" sz="36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packed</a:t>
            </a:r>
            <a:endParaRPr sz="3600">
              <a:latin typeface="Arial"/>
              <a:cs typeface="Arial"/>
            </a:endParaRPr>
          </a:p>
          <a:p>
            <a:pPr algn="just" marL="12700" marR="5080">
              <a:lnSpc>
                <a:spcPct val="120000"/>
              </a:lnSpc>
              <a:spcBef>
                <a:spcPts val="1000"/>
              </a:spcBef>
            </a:pP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3600" spc="3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showcase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dirty="0" sz="36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skills,</a:t>
            </a:r>
            <a:r>
              <a:rPr dirty="0" sz="36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works,</a:t>
            </a:r>
            <a:r>
              <a:rPr dirty="0" sz="36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personality.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baa988a7-a9b2-4192-b004-4eb24be1dd6f</dc:title>
  <dcterms:created xsi:type="dcterms:W3CDTF">2025-09-18T04:37:52Z</dcterms:created>
  <dcterms:modified xsi:type="dcterms:W3CDTF">2025-09-18T04:37:52Z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2025-09-18T00:00:00Z</vt:filetime>
  </property>
</Properties>
</file>