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289" r:id="rId2"/>
    <p:sldId id="335" r:id="rId3"/>
    <p:sldId id="1178" r:id="rId4"/>
    <p:sldId id="1173" r:id="rId5"/>
    <p:sldId id="31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guide id="3" orient="horz" pos="2453">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9D4D"/>
    <a:srgbClr val="F4FDFD"/>
    <a:srgbClr val="D5FC79"/>
    <a:srgbClr val="009051"/>
    <a:srgbClr val="22928B"/>
    <a:srgbClr val="F26C36"/>
    <a:srgbClr val="E31B23"/>
    <a:srgbClr val="8DC63F"/>
    <a:srgbClr val="F02B74"/>
    <a:srgbClr val="C1D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084C7-5156-1943-B36B-8DD2BDFD33EF}" v="101" dt="2019-10-14T05:34:08.42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91" autoAdjust="0"/>
    <p:restoredTop sz="86543" autoAdjust="0"/>
  </p:normalViewPr>
  <p:slideViewPr>
    <p:cSldViewPr snapToGrid="0" snapToObjects="1">
      <p:cViewPr varScale="1">
        <p:scale>
          <a:sx n="130" d="100"/>
          <a:sy n="130" d="100"/>
        </p:scale>
        <p:origin x="1288" y="192"/>
      </p:cViewPr>
      <p:guideLst>
        <p:guide orient="horz" pos="2160"/>
        <p:guide pos="189"/>
        <p:guide orient="horz" pos="245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41FB7D1-50A9-4104-A031-1992C94663E3}"/>
    <pc:docChg chg="modSld">
      <pc:chgData name="" userId="" providerId="" clId="Web-{341FB7D1-50A9-4104-A031-1992C94663E3}" dt="2019-10-04T15:16:29.979" v="512" actId="20577"/>
      <pc:docMkLst>
        <pc:docMk/>
      </pc:docMkLst>
    </pc:docChg>
  </pc:docChgLst>
  <pc:docChgLst>
    <pc:chgData name="Vijayakumar Sampath" userId="538d05e2-301e-46f1-8bf0-ca14878337e0" providerId="ADAL" clId="{2BB084C7-5156-1943-B36B-8DD2BDFD33EF}"/>
    <pc:docChg chg="undo custSel addSld delSld modSld sldOrd">
      <pc:chgData name="Vijayakumar Sampath" userId="538d05e2-301e-46f1-8bf0-ca14878337e0" providerId="ADAL" clId="{2BB084C7-5156-1943-B36B-8DD2BDFD33EF}" dt="2019-10-16T11:29:28.009" v="1789" actId="2696"/>
      <pc:docMkLst>
        <pc:docMk/>
      </pc:docMkLst>
      <pc:sldChg chg="addSp modSp">
        <pc:chgData name="Vijayakumar Sampath" userId="538d05e2-301e-46f1-8bf0-ca14878337e0" providerId="ADAL" clId="{2BB084C7-5156-1943-B36B-8DD2BDFD33EF}" dt="2019-10-11T10:09:03.753" v="154" actId="164"/>
        <pc:sldMkLst>
          <pc:docMk/>
          <pc:sldMk cId="2081647634" sldId="335"/>
        </pc:sldMkLst>
        <pc:spChg chg="mod">
          <ac:chgData name="Vijayakumar Sampath" userId="538d05e2-301e-46f1-8bf0-ca14878337e0" providerId="ADAL" clId="{2BB084C7-5156-1943-B36B-8DD2BDFD33EF}" dt="2019-10-11T10:09:03.753" v="154" actId="164"/>
          <ac:spMkLst>
            <pc:docMk/>
            <pc:sldMk cId="2081647634" sldId="335"/>
            <ac:spMk id="47" creationId="{0FAEC40B-D39A-0444-8ABA-5D819C0E6378}"/>
          </ac:spMkLst>
        </pc:spChg>
        <pc:spChg chg="mod">
          <ac:chgData name="Vijayakumar Sampath" userId="538d05e2-301e-46f1-8bf0-ca14878337e0" providerId="ADAL" clId="{2BB084C7-5156-1943-B36B-8DD2BDFD33EF}" dt="2019-10-11T10:09:03.753" v="154" actId="164"/>
          <ac:spMkLst>
            <pc:docMk/>
            <pc:sldMk cId="2081647634" sldId="335"/>
            <ac:spMk id="48" creationId="{0FAEC40B-D39A-0444-8ABA-5D819C0E6378}"/>
          </ac:spMkLst>
        </pc:spChg>
        <pc:spChg chg="mod">
          <ac:chgData name="Vijayakumar Sampath" userId="538d05e2-301e-46f1-8bf0-ca14878337e0" providerId="ADAL" clId="{2BB084C7-5156-1943-B36B-8DD2BDFD33EF}" dt="2019-10-11T10:09:03.753" v="154" actId="164"/>
          <ac:spMkLst>
            <pc:docMk/>
            <pc:sldMk cId="2081647634" sldId="335"/>
            <ac:spMk id="49" creationId="{7C52488B-A6F8-4C4D-BE25-1EB9E6F5B1BE}"/>
          </ac:spMkLst>
        </pc:spChg>
        <pc:spChg chg="mod">
          <ac:chgData name="Vijayakumar Sampath" userId="538d05e2-301e-46f1-8bf0-ca14878337e0" providerId="ADAL" clId="{2BB084C7-5156-1943-B36B-8DD2BDFD33EF}" dt="2019-10-11T10:09:03.753" v="154" actId="164"/>
          <ac:spMkLst>
            <pc:docMk/>
            <pc:sldMk cId="2081647634" sldId="335"/>
            <ac:spMk id="50" creationId="{16A56678-5BCC-6F4E-A3AF-E9FB7C453270}"/>
          </ac:spMkLst>
        </pc:spChg>
        <pc:spChg chg="mod">
          <ac:chgData name="Vijayakumar Sampath" userId="538d05e2-301e-46f1-8bf0-ca14878337e0" providerId="ADAL" clId="{2BB084C7-5156-1943-B36B-8DD2BDFD33EF}" dt="2019-10-11T10:09:03.753" v="154" actId="164"/>
          <ac:spMkLst>
            <pc:docMk/>
            <pc:sldMk cId="2081647634" sldId="335"/>
            <ac:spMk id="51" creationId="{80ADE1F5-4678-0C4A-8489-FD05DCD53CE6}"/>
          </ac:spMkLst>
        </pc:spChg>
        <pc:spChg chg="mod">
          <ac:chgData name="Vijayakumar Sampath" userId="538d05e2-301e-46f1-8bf0-ca14878337e0" providerId="ADAL" clId="{2BB084C7-5156-1943-B36B-8DD2BDFD33EF}" dt="2019-10-11T10:09:03.753" v="154" actId="164"/>
          <ac:spMkLst>
            <pc:docMk/>
            <pc:sldMk cId="2081647634" sldId="335"/>
            <ac:spMk id="52" creationId="{31490528-2768-FB43-BB4A-7816A4B217FC}"/>
          </ac:spMkLst>
        </pc:spChg>
        <pc:spChg chg="mod">
          <ac:chgData name="Vijayakumar Sampath" userId="538d05e2-301e-46f1-8bf0-ca14878337e0" providerId="ADAL" clId="{2BB084C7-5156-1943-B36B-8DD2BDFD33EF}" dt="2019-10-11T10:09:03.753" v="154" actId="164"/>
          <ac:spMkLst>
            <pc:docMk/>
            <pc:sldMk cId="2081647634" sldId="335"/>
            <ac:spMk id="53" creationId="{376A522A-0C32-FF49-9FBE-F24C3DCC78E9}"/>
          </ac:spMkLst>
        </pc:spChg>
        <pc:spChg chg="mod">
          <ac:chgData name="Vijayakumar Sampath" userId="538d05e2-301e-46f1-8bf0-ca14878337e0" providerId="ADAL" clId="{2BB084C7-5156-1943-B36B-8DD2BDFD33EF}" dt="2019-10-11T10:09:03.753" v="154" actId="164"/>
          <ac:spMkLst>
            <pc:docMk/>
            <pc:sldMk cId="2081647634" sldId="335"/>
            <ac:spMk id="57" creationId="{87A6AA3B-A7FD-734B-A1E1-E0F6C61F2908}"/>
          </ac:spMkLst>
        </pc:spChg>
        <pc:spChg chg="mod">
          <ac:chgData name="Vijayakumar Sampath" userId="538d05e2-301e-46f1-8bf0-ca14878337e0" providerId="ADAL" clId="{2BB084C7-5156-1943-B36B-8DD2BDFD33EF}" dt="2019-10-11T10:09:03.753" v="154" actId="164"/>
          <ac:spMkLst>
            <pc:docMk/>
            <pc:sldMk cId="2081647634" sldId="335"/>
            <ac:spMk id="61" creationId="{6D467640-9389-7343-8B3B-95811493086C}"/>
          </ac:spMkLst>
        </pc:spChg>
        <pc:spChg chg="mod">
          <ac:chgData name="Vijayakumar Sampath" userId="538d05e2-301e-46f1-8bf0-ca14878337e0" providerId="ADAL" clId="{2BB084C7-5156-1943-B36B-8DD2BDFD33EF}" dt="2019-10-11T10:09:03.753" v="154" actId="164"/>
          <ac:spMkLst>
            <pc:docMk/>
            <pc:sldMk cId="2081647634" sldId="335"/>
            <ac:spMk id="62" creationId="{5E00645E-F5F5-AE49-90D7-3FAED9BB49CF}"/>
          </ac:spMkLst>
        </pc:spChg>
        <pc:spChg chg="mod">
          <ac:chgData name="Vijayakumar Sampath" userId="538d05e2-301e-46f1-8bf0-ca14878337e0" providerId="ADAL" clId="{2BB084C7-5156-1943-B36B-8DD2BDFD33EF}" dt="2019-10-11T10:09:03.753" v="154" actId="164"/>
          <ac:spMkLst>
            <pc:docMk/>
            <pc:sldMk cId="2081647634" sldId="335"/>
            <ac:spMk id="63" creationId="{DCB868FB-2734-AE4D-97DD-71961511CD46}"/>
          </ac:spMkLst>
        </pc:spChg>
        <pc:spChg chg="mod">
          <ac:chgData name="Vijayakumar Sampath" userId="538d05e2-301e-46f1-8bf0-ca14878337e0" providerId="ADAL" clId="{2BB084C7-5156-1943-B36B-8DD2BDFD33EF}" dt="2019-10-11T10:09:03.753" v="154" actId="164"/>
          <ac:spMkLst>
            <pc:docMk/>
            <pc:sldMk cId="2081647634" sldId="335"/>
            <ac:spMk id="64" creationId="{22E9824F-9A1D-8342-B54F-9938B5DF2AA9}"/>
          </ac:spMkLst>
        </pc:spChg>
        <pc:spChg chg="mod">
          <ac:chgData name="Vijayakumar Sampath" userId="538d05e2-301e-46f1-8bf0-ca14878337e0" providerId="ADAL" clId="{2BB084C7-5156-1943-B36B-8DD2BDFD33EF}" dt="2019-10-11T10:09:03.753" v="154" actId="164"/>
          <ac:spMkLst>
            <pc:docMk/>
            <pc:sldMk cId="2081647634" sldId="335"/>
            <ac:spMk id="65" creationId="{644CE8CA-922F-9E43-B0D3-F89D2521C12A}"/>
          </ac:spMkLst>
        </pc:spChg>
        <pc:spChg chg="mod">
          <ac:chgData name="Vijayakumar Sampath" userId="538d05e2-301e-46f1-8bf0-ca14878337e0" providerId="ADAL" clId="{2BB084C7-5156-1943-B36B-8DD2BDFD33EF}" dt="2019-10-11T10:09:03.753" v="154" actId="164"/>
          <ac:spMkLst>
            <pc:docMk/>
            <pc:sldMk cId="2081647634" sldId="335"/>
            <ac:spMk id="66" creationId="{07C0E7FA-3A2D-1047-A07F-5B45E4A23686}"/>
          </ac:spMkLst>
        </pc:spChg>
        <pc:spChg chg="mod">
          <ac:chgData name="Vijayakumar Sampath" userId="538d05e2-301e-46f1-8bf0-ca14878337e0" providerId="ADAL" clId="{2BB084C7-5156-1943-B36B-8DD2BDFD33EF}" dt="2019-10-11T10:09:03.753" v="154" actId="164"/>
          <ac:spMkLst>
            <pc:docMk/>
            <pc:sldMk cId="2081647634" sldId="335"/>
            <ac:spMk id="67" creationId="{B3523E35-01CD-2B4B-8DE0-D81DFCC84B48}"/>
          </ac:spMkLst>
        </pc:spChg>
        <pc:spChg chg="mod">
          <ac:chgData name="Vijayakumar Sampath" userId="538d05e2-301e-46f1-8bf0-ca14878337e0" providerId="ADAL" clId="{2BB084C7-5156-1943-B36B-8DD2BDFD33EF}" dt="2019-10-11T10:09:03.753" v="154" actId="164"/>
          <ac:spMkLst>
            <pc:docMk/>
            <pc:sldMk cId="2081647634" sldId="335"/>
            <ac:spMk id="68" creationId="{9CBA09A9-7ECF-6A4A-B916-E162ABB8CB67}"/>
          </ac:spMkLst>
        </pc:spChg>
        <pc:spChg chg="mod">
          <ac:chgData name="Vijayakumar Sampath" userId="538d05e2-301e-46f1-8bf0-ca14878337e0" providerId="ADAL" clId="{2BB084C7-5156-1943-B36B-8DD2BDFD33EF}" dt="2019-10-11T10:09:03.753" v="154" actId="164"/>
          <ac:spMkLst>
            <pc:docMk/>
            <pc:sldMk cId="2081647634" sldId="335"/>
            <ac:spMk id="72" creationId="{416C29A2-A0BB-B24C-BCBA-7DFF0AB04E32}"/>
          </ac:spMkLst>
        </pc:spChg>
        <pc:spChg chg="mod">
          <ac:chgData name="Vijayakumar Sampath" userId="538d05e2-301e-46f1-8bf0-ca14878337e0" providerId="ADAL" clId="{2BB084C7-5156-1943-B36B-8DD2BDFD33EF}" dt="2019-10-11T10:09:03.753" v="154" actId="164"/>
          <ac:spMkLst>
            <pc:docMk/>
            <pc:sldMk cId="2081647634" sldId="335"/>
            <ac:spMk id="73" creationId="{7659E1A7-3920-D341-B2ED-D710B795AEA3}"/>
          </ac:spMkLst>
        </pc:spChg>
        <pc:spChg chg="mod">
          <ac:chgData name="Vijayakumar Sampath" userId="538d05e2-301e-46f1-8bf0-ca14878337e0" providerId="ADAL" clId="{2BB084C7-5156-1943-B36B-8DD2BDFD33EF}" dt="2019-10-11T10:09:03.753" v="154" actId="164"/>
          <ac:spMkLst>
            <pc:docMk/>
            <pc:sldMk cId="2081647634" sldId="335"/>
            <ac:spMk id="80" creationId="{07C0E7FA-3A2D-1047-A07F-5B45E4A23686}"/>
          </ac:spMkLst>
        </pc:spChg>
        <pc:spChg chg="mod">
          <ac:chgData name="Vijayakumar Sampath" userId="538d05e2-301e-46f1-8bf0-ca14878337e0" providerId="ADAL" clId="{2BB084C7-5156-1943-B36B-8DD2BDFD33EF}" dt="2019-10-11T10:09:03.753" v="154" actId="164"/>
          <ac:spMkLst>
            <pc:docMk/>
            <pc:sldMk cId="2081647634" sldId="335"/>
            <ac:spMk id="81" creationId="{22E9824F-9A1D-8342-B54F-9938B5DF2AA9}"/>
          </ac:spMkLst>
        </pc:spChg>
        <pc:spChg chg="mod">
          <ac:chgData name="Vijayakumar Sampath" userId="538d05e2-301e-46f1-8bf0-ca14878337e0" providerId="ADAL" clId="{2BB084C7-5156-1943-B36B-8DD2BDFD33EF}" dt="2019-10-11T10:09:03.753" v="154" actId="164"/>
          <ac:spMkLst>
            <pc:docMk/>
            <pc:sldMk cId="2081647634" sldId="335"/>
            <ac:spMk id="82" creationId="{644CE8CA-922F-9E43-B0D3-F89D2521C12A}"/>
          </ac:spMkLst>
        </pc:spChg>
        <pc:spChg chg="mod">
          <ac:chgData name="Vijayakumar Sampath" userId="538d05e2-301e-46f1-8bf0-ca14878337e0" providerId="ADAL" clId="{2BB084C7-5156-1943-B36B-8DD2BDFD33EF}" dt="2019-10-11T10:09:03.753" v="154" actId="164"/>
          <ac:spMkLst>
            <pc:docMk/>
            <pc:sldMk cId="2081647634" sldId="335"/>
            <ac:spMk id="83" creationId="{07C0E7FA-3A2D-1047-A07F-5B45E4A23686}"/>
          </ac:spMkLst>
        </pc:spChg>
        <pc:spChg chg="mod">
          <ac:chgData name="Vijayakumar Sampath" userId="538d05e2-301e-46f1-8bf0-ca14878337e0" providerId="ADAL" clId="{2BB084C7-5156-1943-B36B-8DD2BDFD33EF}" dt="2019-10-11T10:09:03.753" v="154" actId="164"/>
          <ac:spMkLst>
            <pc:docMk/>
            <pc:sldMk cId="2081647634" sldId="335"/>
            <ac:spMk id="84" creationId="{B3523E35-01CD-2B4B-8DE0-D81DFCC84B48}"/>
          </ac:spMkLst>
        </pc:spChg>
        <pc:spChg chg="mod">
          <ac:chgData name="Vijayakumar Sampath" userId="538d05e2-301e-46f1-8bf0-ca14878337e0" providerId="ADAL" clId="{2BB084C7-5156-1943-B36B-8DD2BDFD33EF}" dt="2019-10-11T10:09:03.753" v="154" actId="164"/>
          <ac:spMkLst>
            <pc:docMk/>
            <pc:sldMk cId="2081647634" sldId="335"/>
            <ac:spMk id="85" creationId="{9CBA09A9-7ECF-6A4A-B916-E162ABB8CB67}"/>
          </ac:spMkLst>
        </pc:spChg>
        <pc:spChg chg="mod">
          <ac:chgData name="Vijayakumar Sampath" userId="538d05e2-301e-46f1-8bf0-ca14878337e0" providerId="ADAL" clId="{2BB084C7-5156-1943-B36B-8DD2BDFD33EF}" dt="2019-10-11T10:09:03.753" v="154" actId="164"/>
          <ac:spMkLst>
            <pc:docMk/>
            <pc:sldMk cId="2081647634" sldId="335"/>
            <ac:spMk id="86" creationId="{07C0E7FA-3A2D-1047-A07F-5B45E4A23686}"/>
          </ac:spMkLst>
        </pc:spChg>
        <pc:spChg chg="mod">
          <ac:chgData name="Vijayakumar Sampath" userId="538d05e2-301e-46f1-8bf0-ca14878337e0" providerId="ADAL" clId="{2BB084C7-5156-1943-B36B-8DD2BDFD33EF}" dt="2019-10-11T10:09:03.753" v="154" actId="164"/>
          <ac:spMkLst>
            <pc:docMk/>
            <pc:sldMk cId="2081647634" sldId="335"/>
            <ac:spMk id="87" creationId="{376A522A-0C32-FF49-9FBE-F24C3DCC78E9}"/>
          </ac:spMkLst>
        </pc:spChg>
        <pc:spChg chg="mod">
          <ac:chgData name="Vijayakumar Sampath" userId="538d05e2-301e-46f1-8bf0-ca14878337e0" providerId="ADAL" clId="{2BB084C7-5156-1943-B36B-8DD2BDFD33EF}" dt="2019-10-11T10:09:03.753" v="154" actId="164"/>
          <ac:spMkLst>
            <pc:docMk/>
            <pc:sldMk cId="2081647634" sldId="335"/>
            <ac:spMk id="88" creationId="{5E00645E-F5F5-AE49-90D7-3FAED9BB49CF}"/>
          </ac:spMkLst>
        </pc:spChg>
        <pc:grpChg chg="add mod">
          <ac:chgData name="Vijayakumar Sampath" userId="538d05e2-301e-46f1-8bf0-ca14878337e0" providerId="ADAL" clId="{2BB084C7-5156-1943-B36B-8DD2BDFD33EF}" dt="2019-10-11T10:09:03.753" v="154" actId="164"/>
          <ac:grpSpMkLst>
            <pc:docMk/>
            <pc:sldMk cId="2081647634" sldId="335"/>
            <ac:grpSpMk id="2" creationId="{60836D71-88E8-8542-8D23-047841D7906B}"/>
          </ac:grpSpMkLst>
        </pc:grpChg>
        <pc:grpChg chg="mod">
          <ac:chgData name="Vijayakumar Sampath" userId="538d05e2-301e-46f1-8bf0-ca14878337e0" providerId="ADAL" clId="{2BB084C7-5156-1943-B36B-8DD2BDFD33EF}" dt="2019-10-11T10:09:03.753" v="154" actId="164"/>
          <ac:grpSpMkLst>
            <pc:docMk/>
            <pc:sldMk cId="2081647634" sldId="335"/>
            <ac:grpSpMk id="54" creationId="{00000000-0000-0000-0000-000000000000}"/>
          </ac:grpSpMkLst>
        </pc:grpChg>
        <pc:grpChg chg="mod">
          <ac:chgData name="Vijayakumar Sampath" userId="538d05e2-301e-46f1-8bf0-ca14878337e0" providerId="ADAL" clId="{2BB084C7-5156-1943-B36B-8DD2BDFD33EF}" dt="2019-10-11T10:09:03.753" v="154" actId="164"/>
          <ac:grpSpMkLst>
            <pc:docMk/>
            <pc:sldMk cId="2081647634" sldId="335"/>
            <ac:grpSpMk id="58" creationId="{00000000-0000-0000-0000-000000000000}"/>
          </ac:grpSpMkLst>
        </pc:grpChg>
        <pc:grpChg chg="mod">
          <ac:chgData name="Vijayakumar Sampath" userId="538d05e2-301e-46f1-8bf0-ca14878337e0" providerId="ADAL" clId="{2BB084C7-5156-1943-B36B-8DD2BDFD33EF}" dt="2019-10-11T10:09:03.753" v="154" actId="164"/>
          <ac:grpSpMkLst>
            <pc:docMk/>
            <pc:sldMk cId="2081647634" sldId="335"/>
            <ac:grpSpMk id="69" creationId="{00000000-0000-0000-0000-000000000000}"/>
          </ac:grpSpMkLst>
        </pc:grpChg>
        <pc:grpChg chg="mod">
          <ac:chgData name="Vijayakumar Sampath" userId="538d05e2-301e-46f1-8bf0-ca14878337e0" providerId="ADAL" clId="{2BB084C7-5156-1943-B36B-8DD2BDFD33EF}" dt="2019-10-11T10:09:03.753" v="154" actId="164"/>
          <ac:grpSpMkLst>
            <pc:docMk/>
            <pc:sldMk cId="2081647634" sldId="335"/>
            <ac:grpSpMk id="74" creationId="{00000000-0000-0000-0000-000000000000}"/>
          </ac:grpSpMkLst>
        </pc:grpChg>
        <pc:grpChg chg="mod">
          <ac:chgData name="Vijayakumar Sampath" userId="538d05e2-301e-46f1-8bf0-ca14878337e0" providerId="ADAL" clId="{2BB084C7-5156-1943-B36B-8DD2BDFD33EF}" dt="2019-10-11T10:09:03.753" v="154" actId="164"/>
          <ac:grpSpMkLst>
            <pc:docMk/>
            <pc:sldMk cId="2081647634" sldId="335"/>
            <ac:grpSpMk id="77" creationId="{00000000-0000-0000-0000-000000000000}"/>
          </ac:grpSpMkLst>
        </pc:grpChg>
      </pc:sldChg>
      <pc:sldChg chg="addSp delSp modSp add del ord">
        <pc:chgData name="Vijayakumar Sampath" userId="538d05e2-301e-46f1-8bf0-ca14878337e0" providerId="ADAL" clId="{2BB084C7-5156-1943-B36B-8DD2BDFD33EF}" dt="2019-10-16T11:29:26.382" v="1788" actId="2696"/>
        <pc:sldMkLst>
          <pc:docMk/>
          <pc:sldMk cId="857389986" sldId="1179"/>
        </pc:sldMkLst>
        <pc:spChg chg="mod">
          <ac:chgData name="Vijayakumar Sampath" userId="538d05e2-301e-46f1-8bf0-ca14878337e0" providerId="ADAL" clId="{2BB084C7-5156-1943-B36B-8DD2BDFD33EF}" dt="2019-10-09T02:39:24.409" v="46" actId="20577"/>
          <ac:spMkLst>
            <pc:docMk/>
            <pc:sldMk cId="857389986" sldId="1179"/>
            <ac:spMk id="2" creationId="{62A3243E-3525-034F-A140-FDF6D172A8EF}"/>
          </ac:spMkLst>
        </pc:spChg>
        <pc:spChg chg="del">
          <ac:chgData name="Vijayakumar Sampath" userId="538d05e2-301e-46f1-8bf0-ca14878337e0" providerId="ADAL" clId="{2BB084C7-5156-1943-B36B-8DD2BDFD33EF}" dt="2019-10-09T02:39:30.093" v="48" actId="478"/>
          <ac:spMkLst>
            <pc:docMk/>
            <pc:sldMk cId="857389986" sldId="1179"/>
            <ac:spMk id="3" creationId="{4A87A81B-C90F-4C49-B2ED-45DE58D39B24}"/>
          </ac:spMkLst>
        </pc:spChg>
        <pc:spChg chg="add mod">
          <ac:chgData name="Vijayakumar Sampath" userId="538d05e2-301e-46f1-8bf0-ca14878337e0" providerId="ADAL" clId="{2BB084C7-5156-1943-B36B-8DD2BDFD33EF}" dt="2019-10-09T02:40:24.490" v="126" actId="1076"/>
          <ac:spMkLst>
            <pc:docMk/>
            <pc:sldMk cId="857389986" sldId="1179"/>
            <ac:spMk id="4" creationId="{A7FBA1C4-A2AA-0A4F-B893-071AE49226FD}"/>
          </ac:spMkLst>
        </pc:spChg>
        <pc:spChg chg="del">
          <ac:chgData name="Vijayakumar Sampath" userId="538d05e2-301e-46f1-8bf0-ca14878337e0" providerId="ADAL" clId="{2BB084C7-5156-1943-B36B-8DD2BDFD33EF}" dt="2019-10-09T02:39:28.109" v="47" actId="478"/>
          <ac:spMkLst>
            <pc:docMk/>
            <pc:sldMk cId="857389986" sldId="1179"/>
            <ac:spMk id="12" creationId="{0FAEC40B-D39A-0444-8ABA-5D819C0E6378}"/>
          </ac:spMkLst>
        </pc:spChg>
        <pc:spChg chg="del">
          <ac:chgData name="Vijayakumar Sampath" userId="538d05e2-301e-46f1-8bf0-ca14878337e0" providerId="ADAL" clId="{2BB084C7-5156-1943-B36B-8DD2BDFD33EF}" dt="2019-10-09T02:39:35.849" v="51" actId="478"/>
          <ac:spMkLst>
            <pc:docMk/>
            <pc:sldMk cId="857389986" sldId="1179"/>
            <ac:spMk id="14" creationId="{0FAEC40B-D39A-0444-8ABA-5D819C0E6378}"/>
          </ac:spMkLst>
        </pc:spChg>
        <pc:spChg chg="del">
          <ac:chgData name="Vijayakumar Sampath" userId="538d05e2-301e-46f1-8bf0-ca14878337e0" providerId="ADAL" clId="{2BB084C7-5156-1943-B36B-8DD2BDFD33EF}" dt="2019-10-09T02:39:38.169" v="52" actId="478"/>
          <ac:spMkLst>
            <pc:docMk/>
            <pc:sldMk cId="857389986" sldId="1179"/>
            <ac:spMk id="17" creationId="{4A87A81B-C90F-4C49-B2ED-45DE58D39B24}"/>
          </ac:spMkLst>
        </pc:spChg>
        <pc:spChg chg="del">
          <ac:chgData name="Vijayakumar Sampath" userId="538d05e2-301e-46f1-8bf0-ca14878337e0" providerId="ADAL" clId="{2BB084C7-5156-1943-B36B-8DD2BDFD33EF}" dt="2019-10-09T02:39:40.655" v="53" actId="478"/>
          <ac:spMkLst>
            <pc:docMk/>
            <pc:sldMk cId="857389986" sldId="1179"/>
            <ac:spMk id="18" creationId="{0FAEC40B-D39A-0444-8ABA-5D819C0E6378}"/>
          </ac:spMkLst>
        </pc:spChg>
        <pc:graphicFrameChg chg="add del mod">
          <ac:chgData name="Vijayakumar Sampath" userId="538d05e2-301e-46f1-8bf0-ca14878337e0" providerId="ADAL" clId="{2BB084C7-5156-1943-B36B-8DD2BDFD33EF}" dt="2019-10-09T07:19:41.797" v="132"/>
          <ac:graphicFrameMkLst>
            <pc:docMk/>
            <pc:sldMk cId="857389986" sldId="1179"/>
            <ac:graphicFrameMk id="3" creationId="{A2906502-C7F0-354D-80F1-77239C4B243F}"/>
          </ac:graphicFrameMkLst>
        </pc:graphicFrameChg>
        <pc:graphicFrameChg chg="add mod modGraphic">
          <ac:chgData name="Vijayakumar Sampath" userId="538d05e2-301e-46f1-8bf0-ca14878337e0" providerId="ADAL" clId="{2BB084C7-5156-1943-B36B-8DD2BDFD33EF}" dt="2019-10-09T07:26:18.362" v="153" actId="207"/>
          <ac:graphicFrameMkLst>
            <pc:docMk/>
            <pc:sldMk cId="857389986" sldId="1179"/>
            <ac:graphicFrameMk id="5" creationId="{C5D3C1B3-7E98-454D-A490-FE4FC2E01A09}"/>
          </ac:graphicFrameMkLst>
        </pc:graphicFrameChg>
        <pc:graphicFrameChg chg="del modGraphic">
          <ac:chgData name="Vijayakumar Sampath" userId="538d05e2-301e-46f1-8bf0-ca14878337e0" providerId="ADAL" clId="{2BB084C7-5156-1943-B36B-8DD2BDFD33EF}" dt="2019-10-09T02:39:33.253" v="50" actId="478"/>
          <ac:graphicFrameMkLst>
            <pc:docMk/>
            <pc:sldMk cId="857389986" sldId="1179"/>
            <ac:graphicFrameMk id="6" creationId="{00000000-0000-0000-0000-000000000000}"/>
          </ac:graphicFrameMkLst>
        </pc:graphicFrameChg>
        <pc:graphicFrameChg chg="add mod modGraphic">
          <ac:chgData name="Vijayakumar Sampath" userId="538d05e2-301e-46f1-8bf0-ca14878337e0" providerId="ADAL" clId="{2BB084C7-5156-1943-B36B-8DD2BDFD33EF}" dt="2019-10-09T07:24:46.250" v="151" actId="113"/>
          <ac:graphicFrameMkLst>
            <pc:docMk/>
            <pc:sldMk cId="857389986" sldId="1179"/>
            <ac:graphicFrameMk id="7" creationId="{642F8749-82D0-C648-96BD-61DBFCFD0131}"/>
          </ac:graphicFrameMkLst>
        </pc:graphicFrameChg>
        <pc:picChg chg="add del mod">
          <ac:chgData name="Vijayakumar Sampath" userId="538d05e2-301e-46f1-8bf0-ca14878337e0" providerId="ADAL" clId="{2BB084C7-5156-1943-B36B-8DD2BDFD33EF}" dt="2019-10-09T07:23:21.686" v="147" actId="478"/>
          <ac:picMkLst>
            <pc:docMk/>
            <pc:sldMk cId="857389986" sldId="1179"/>
            <ac:picMk id="6" creationId="{0B8D1A41-6AB8-F74A-AE50-507F4A0E1727}"/>
          </ac:picMkLst>
        </pc:picChg>
      </pc:sldChg>
      <pc:sldChg chg="addSp delSp modSp add del">
        <pc:chgData name="Vijayakumar Sampath" userId="538d05e2-301e-46f1-8bf0-ca14878337e0" providerId="ADAL" clId="{2BB084C7-5156-1943-B36B-8DD2BDFD33EF}" dt="2019-10-16T11:29:28.009" v="1789" actId="2696"/>
        <pc:sldMkLst>
          <pc:docMk/>
          <pc:sldMk cId="1666150758" sldId="1180"/>
        </pc:sldMkLst>
        <pc:spChg chg="add del mod">
          <ac:chgData name="Vijayakumar Sampath" userId="538d05e2-301e-46f1-8bf0-ca14878337e0" providerId="ADAL" clId="{2BB084C7-5156-1943-B36B-8DD2BDFD33EF}" dt="2019-10-14T05:32:59.774" v="1772" actId="20577"/>
          <ac:spMkLst>
            <pc:docMk/>
            <pc:sldMk cId="1666150758" sldId="1180"/>
            <ac:spMk id="2" creationId="{62A3243E-3525-034F-A140-FDF6D172A8EF}"/>
          </ac:spMkLst>
        </pc:spChg>
        <pc:spChg chg="del mod">
          <ac:chgData name="Vijayakumar Sampath" userId="538d05e2-301e-46f1-8bf0-ca14878337e0" providerId="ADAL" clId="{2BB084C7-5156-1943-B36B-8DD2BDFD33EF}" dt="2019-10-14T01:41:59.978" v="159" actId="478"/>
          <ac:spMkLst>
            <pc:docMk/>
            <pc:sldMk cId="1666150758" sldId="1180"/>
            <ac:spMk id="3" creationId="{4A87A81B-C90F-4C49-B2ED-45DE58D39B24}"/>
          </ac:spMkLst>
        </pc:spChg>
        <pc:spChg chg="add del mod">
          <ac:chgData name="Vijayakumar Sampath" userId="538d05e2-301e-46f1-8bf0-ca14878337e0" providerId="ADAL" clId="{2BB084C7-5156-1943-B36B-8DD2BDFD33EF}" dt="2019-10-14T01:42:47.970" v="185"/>
          <ac:spMkLst>
            <pc:docMk/>
            <pc:sldMk cId="1666150758" sldId="1180"/>
            <ac:spMk id="4" creationId="{B4386072-D5F2-D847-873D-4F4A9F70DC18}"/>
          </ac:spMkLst>
        </pc:spChg>
        <pc:spChg chg="add del">
          <ac:chgData name="Vijayakumar Sampath" userId="538d05e2-301e-46f1-8bf0-ca14878337e0" providerId="ADAL" clId="{2BB084C7-5156-1943-B36B-8DD2BDFD33EF}" dt="2019-10-14T03:31:37.297" v="230"/>
          <ac:spMkLst>
            <pc:docMk/>
            <pc:sldMk cId="1666150758" sldId="1180"/>
            <ac:spMk id="5" creationId="{9A335DBF-8884-AB41-A43D-74B174CC26E0}"/>
          </ac:spMkLst>
        </pc:spChg>
        <pc:spChg chg="del">
          <ac:chgData name="Vijayakumar Sampath" userId="538d05e2-301e-46f1-8bf0-ca14878337e0" providerId="ADAL" clId="{2BB084C7-5156-1943-B36B-8DD2BDFD33EF}" dt="2019-10-14T01:42:10.775" v="162" actId="478"/>
          <ac:spMkLst>
            <pc:docMk/>
            <pc:sldMk cId="1666150758" sldId="1180"/>
            <ac:spMk id="12" creationId="{0FAEC40B-D39A-0444-8ABA-5D819C0E6378}"/>
          </ac:spMkLst>
        </pc:spChg>
        <pc:spChg chg="del">
          <ac:chgData name="Vijayakumar Sampath" userId="538d05e2-301e-46f1-8bf0-ca14878337e0" providerId="ADAL" clId="{2BB084C7-5156-1943-B36B-8DD2BDFD33EF}" dt="2019-10-14T01:42:16.613" v="164" actId="478"/>
          <ac:spMkLst>
            <pc:docMk/>
            <pc:sldMk cId="1666150758" sldId="1180"/>
            <ac:spMk id="14" creationId="{0FAEC40B-D39A-0444-8ABA-5D819C0E6378}"/>
          </ac:spMkLst>
        </pc:spChg>
        <pc:spChg chg="del mod topLvl">
          <ac:chgData name="Vijayakumar Sampath" userId="538d05e2-301e-46f1-8bf0-ca14878337e0" providerId="ADAL" clId="{2BB084C7-5156-1943-B36B-8DD2BDFD33EF}" dt="2019-10-14T03:29:05.207" v="228" actId="478"/>
          <ac:spMkLst>
            <pc:docMk/>
            <pc:sldMk cId="1666150758" sldId="1180"/>
            <ac:spMk id="15" creationId="{EAB5269F-FD46-ED47-87AF-661777DFC219}"/>
          </ac:spMkLst>
        </pc:spChg>
        <pc:spChg chg="mod topLvl">
          <ac:chgData name="Vijayakumar Sampath" userId="538d05e2-301e-46f1-8bf0-ca14878337e0" providerId="ADAL" clId="{2BB084C7-5156-1943-B36B-8DD2BDFD33EF}" dt="2019-10-14T05:34:08.421" v="1783" actId="164"/>
          <ac:spMkLst>
            <pc:docMk/>
            <pc:sldMk cId="1666150758" sldId="1180"/>
            <ac:spMk id="16" creationId="{3D2396C5-C7EC-CE43-AFDE-7DB9E034666A}"/>
          </ac:spMkLst>
        </pc:spChg>
        <pc:spChg chg="del">
          <ac:chgData name="Vijayakumar Sampath" userId="538d05e2-301e-46f1-8bf0-ca14878337e0" providerId="ADAL" clId="{2BB084C7-5156-1943-B36B-8DD2BDFD33EF}" dt="2019-10-14T01:42:03.025" v="160" actId="478"/>
          <ac:spMkLst>
            <pc:docMk/>
            <pc:sldMk cId="1666150758" sldId="1180"/>
            <ac:spMk id="17" creationId="{4A87A81B-C90F-4C49-B2ED-45DE58D39B24}"/>
          </ac:spMkLst>
        </pc:spChg>
        <pc:spChg chg="del">
          <ac:chgData name="Vijayakumar Sampath" userId="538d05e2-301e-46f1-8bf0-ca14878337e0" providerId="ADAL" clId="{2BB084C7-5156-1943-B36B-8DD2BDFD33EF}" dt="2019-10-14T01:42:07.472" v="161" actId="478"/>
          <ac:spMkLst>
            <pc:docMk/>
            <pc:sldMk cId="1666150758" sldId="1180"/>
            <ac:spMk id="18" creationId="{0FAEC40B-D39A-0444-8ABA-5D819C0E6378}"/>
          </ac:spMkLst>
        </pc:spChg>
        <pc:spChg chg="del mod topLvl">
          <ac:chgData name="Vijayakumar Sampath" userId="538d05e2-301e-46f1-8bf0-ca14878337e0" providerId="ADAL" clId="{2BB084C7-5156-1943-B36B-8DD2BDFD33EF}" dt="2019-10-14T03:48:58.327" v="500" actId="478"/>
          <ac:spMkLst>
            <pc:docMk/>
            <pc:sldMk cId="1666150758" sldId="1180"/>
            <ac:spMk id="19" creationId="{E82CEF7A-3A6F-A348-90D2-E66561C929F1}"/>
          </ac:spMkLst>
        </pc:spChg>
        <pc:spChg chg="del mod topLvl">
          <ac:chgData name="Vijayakumar Sampath" userId="538d05e2-301e-46f1-8bf0-ca14878337e0" providerId="ADAL" clId="{2BB084C7-5156-1943-B36B-8DD2BDFD33EF}" dt="2019-10-14T03:34:45.837" v="296" actId="478"/>
          <ac:spMkLst>
            <pc:docMk/>
            <pc:sldMk cId="1666150758" sldId="1180"/>
            <ac:spMk id="20" creationId="{64FAFA7D-965C-794D-80D4-2B0729A6A5A5}"/>
          </ac:spMkLst>
        </pc:spChg>
        <pc:spChg chg="del">
          <ac:chgData name="Vijayakumar Sampath" userId="538d05e2-301e-46f1-8bf0-ca14878337e0" providerId="ADAL" clId="{2BB084C7-5156-1943-B36B-8DD2BDFD33EF}" dt="2019-10-14T01:43:38.630" v="189" actId="478"/>
          <ac:spMkLst>
            <pc:docMk/>
            <pc:sldMk cId="1666150758" sldId="1180"/>
            <ac:spMk id="21" creationId="{5BAFEFBC-DC3D-EC47-BB7D-E20FB670FCF3}"/>
          </ac:spMkLst>
        </pc:spChg>
        <pc:spChg chg="del">
          <ac:chgData name="Vijayakumar Sampath" userId="538d05e2-301e-46f1-8bf0-ca14878337e0" providerId="ADAL" clId="{2BB084C7-5156-1943-B36B-8DD2BDFD33EF}" dt="2019-10-14T01:43:33.741" v="188" actId="478"/>
          <ac:spMkLst>
            <pc:docMk/>
            <pc:sldMk cId="1666150758" sldId="1180"/>
            <ac:spMk id="22" creationId="{4BB87953-F8FF-454C-AE49-64DEE00FB145}"/>
          </ac:spMkLst>
        </pc:spChg>
        <pc:spChg chg="del mod topLvl">
          <ac:chgData name="Vijayakumar Sampath" userId="538d05e2-301e-46f1-8bf0-ca14878337e0" providerId="ADAL" clId="{2BB084C7-5156-1943-B36B-8DD2BDFD33EF}" dt="2019-10-14T03:29:05.207" v="228" actId="478"/>
          <ac:spMkLst>
            <pc:docMk/>
            <pc:sldMk cId="1666150758" sldId="1180"/>
            <ac:spMk id="23" creationId="{7FD41389-096E-B649-A848-E90CEFC862AF}"/>
          </ac:spMkLst>
        </pc:spChg>
        <pc:spChg chg="del">
          <ac:chgData name="Vijayakumar Sampath" userId="538d05e2-301e-46f1-8bf0-ca14878337e0" providerId="ADAL" clId="{2BB084C7-5156-1943-B36B-8DD2BDFD33EF}" dt="2019-10-14T02:45:57.851" v="226" actId="478"/>
          <ac:spMkLst>
            <pc:docMk/>
            <pc:sldMk cId="1666150758" sldId="1180"/>
            <ac:spMk id="25" creationId="{0EB7F7BF-4CEC-7B45-9C56-475851294D97}"/>
          </ac:spMkLst>
        </pc:spChg>
        <pc:spChg chg="del mod topLvl">
          <ac:chgData name="Vijayakumar Sampath" userId="538d05e2-301e-46f1-8bf0-ca14878337e0" providerId="ADAL" clId="{2BB084C7-5156-1943-B36B-8DD2BDFD33EF}" dt="2019-10-14T03:29:05.207" v="228" actId="478"/>
          <ac:spMkLst>
            <pc:docMk/>
            <pc:sldMk cId="1666150758" sldId="1180"/>
            <ac:spMk id="27" creationId="{D71E173B-1A78-C443-9EA9-B495B1FD5B3E}"/>
          </ac:spMkLst>
        </pc:spChg>
        <pc:spChg chg="del mod topLvl">
          <ac:chgData name="Vijayakumar Sampath" userId="538d05e2-301e-46f1-8bf0-ca14878337e0" providerId="ADAL" clId="{2BB084C7-5156-1943-B36B-8DD2BDFD33EF}" dt="2019-10-14T03:29:05.207" v="228" actId="478"/>
          <ac:spMkLst>
            <pc:docMk/>
            <pc:sldMk cId="1666150758" sldId="1180"/>
            <ac:spMk id="28" creationId="{C40B55CE-17FC-BF4D-BC05-875B782208E0}"/>
          </ac:spMkLst>
        </pc:spChg>
        <pc:spChg chg="del mod topLvl">
          <ac:chgData name="Vijayakumar Sampath" userId="538d05e2-301e-46f1-8bf0-ca14878337e0" providerId="ADAL" clId="{2BB084C7-5156-1943-B36B-8DD2BDFD33EF}" dt="2019-10-14T03:29:05.207" v="228" actId="478"/>
          <ac:spMkLst>
            <pc:docMk/>
            <pc:sldMk cId="1666150758" sldId="1180"/>
            <ac:spMk id="29" creationId="{35CEC325-2FA7-E542-A51B-1BD16E826536}"/>
          </ac:spMkLst>
        </pc:spChg>
        <pc:spChg chg="del mod topLvl">
          <ac:chgData name="Vijayakumar Sampath" userId="538d05e2-301e-46f1-8bf0-ca14878337e0" providerId="ADAL" clId="{2BB084C7-5156-1943-B36B-8DD2BDFD33EF}" dt="2019-10-14T03:29:05.207" v="228" actId="478"/>
          <ac:spMkLst>
            <pc:docMk/>
            <pc:sldMk cId="1666150758" sldId="1180"/>
            <ac:spMk id="30" creationId="{2D3F0F89-A558-CC44-BC3D-DD15EEAAAABC}"/>
          </ac:spMkLst>
        </pc:spChg>
        <pc:spChg chg="del mod topLvl">
          <ac:chgData name="Vijayakumar Sampath" userId="538d05e2-301e-46f1-8bf0-ca14878337e0" providerId="ADAL" clId="{2BB084C7-5156-1943-B36B-8DD2BDFD33EF}" dt="2019-10-14T03:29:05.207" v="228" actId="478"/>
          <ac:spMkLst>
            <pc:docMk/>
            <pc:sldMk cId="1666150758" sldId="1180"/>
            <ac:spMk id="31" creationId="{6883E3EE-31FC-E943-9874-C40F192DC3A2}"/>
          </ac:spMkLst>
        </pc:spChg>
        <pc:spChg chg="del mod topLvl">
          <ac:chgData name="Vijayakumar Sampath" userId="538d05e2-301e-46f1-8bf0-ca14878337e0" providerId="ADAL" clId="{2BB084C7-5156-1943-B36B-8DD2BDFD33EF}" dt="2019-10-14T03:29:05.207" v="228" actId="478"/>
          <ac:spMkLst>
            <pc:docMk/>
            <pc:sldMk cId="1666150758" sldId="1180"/>
            <ac:spMk id="32" creationId="{780E3FD0-C9C7-454F-BE18-63E9FB29A87F}"/>
          </ac:spMkLst>
        </pc:spChg>
        <pc:spChg chg="del mod topLvl">
          <ac:chgData name="Vijayakumar Sampath" userId="538d05e2-301e-46f1-8bf0-ca14878337e0" providerId="ADAL" clId="{2BB084C7-5156-1943-B36B-8DD2BDFD33EF}" dt="2019-10-14T03:29:05.207" v="228" actId="478"/>
          <ac:spMkLst>
            <pc:docMk/>
            <pc:sldMk cId="1666150758" sldId="1180"/>
            <ac:spMk id="33" creationId="{FD25E281-0DA0-A948-90BF-AC8E64411783}"/>
          </ac:spMkLst>
        </pc:spChg>
        <pc:spChg chg="del mod topLvl">
          <ac:chgData name="Vijayakumar Sampath" userId="538d05e2-301e-46f1-8bf0-ca14878337e0" providerId="ADAL" clId="{2BB084C7-5156-1943-B36B-8DD2BDFD33EF}" dt="2019-10-14T03:29:05.207" v="228" actId="478"/>
          <ac:spMkLst>
            <pc:docMk/>
            <pc:sldMk cId="1666150758" sldId="1180"/>
            <ac:spMk id="34" creationId="{01D4111B-1EF4-0B43-A6C9-F8FB817F035C}"/>
          </ac:spMkLst>
        </pc:spChg>
        <pc:spChg chg="del mod topLvl">
          <ac:chgData name="Vijayakumar Sampath" userId="538d05e2-301e-46f1-8bf0-ca14878337e0" providerId="ADAL" clId="{2BB084C7-5156-1943-B36B-8DD2BDFD33EF}" dt="2019-10-14T03:29:05.207" v="228" actId="478"/>
          <ac:spMkLst>
            <pc:docMk/>
            <pc:sldMk cId="1666150758" sldId="1180"/>
            <ac:spMk id="36" creationId="{7CD0CE17-2281-1E4A-9B43-6E7DB9360675}"/>
          </ac:spMkLst>
        </pc:spChg>
        <pc:spChg chg="del mod topLvl">
          <ac:chgData name="Vijayakumar Sampath" userId="538d05e2-301e-46f1-8bf0-ca14878337e0" providerId="ADAL" clId="{2BB084C7-5156-1943-B36B-8DD2BDFD33EF}" dt="2019-10-14T03:29:05.207" v="228" actId="478"/>
          <ac:spMkLst>
            <pc:docMk/>
            <pc:sldMk cId="1666150758" sldId="1180"/>
            <ac:spMk id="37" creationId="{C46F4F82-9AE8-894D-84F0-6782F49F1D58}"/>
          </ac:spMkLst>
        </pc:spChg>
        <pc:spChg chg="del mod topLvl">
          <ac:chgData name="Vijayakumar Sampath" userId="538d05e2-301e-46f1-8bf0-ca14878337e0" providerId="ADAL" clId="{2BB084C7-5156-1943-B36B-8DD2BDFD33EF}" dt="2019-10-14T03:29:05.207" v="228" actId="478"/>
          <ac:spMkLst>
            <pc:docMk/>
            <pc:sldMk cId="1666150758" sldId="1180"/>
            <ac:spMk id="40" creationId="{AD2BEB77-EE9D-9642-AE06-8932D728DE74}"/>
          </ac:spMkLst>
        </pc:spChg>
        <pc:spChg chg="del mod topLvl">
          <ac:chgData name="Vijayakumar Sampath" userId="538d05e2-301e-46f1-8bf0-ca14878337e0" providerId="ADAL" clId="{2BB084C7-5156-1943-B36B-8DD2BDFD33EF}" dt="2019-10-14T03:29:05.207" v="228" actId="478"/>
          <ac:spMkLst>
            <pc:docMk/>
            <pc:sldMk cId="1666150758" sldId="1180"/>
            <ac:spMk id="41" creationId="{5DBD6FF1-28F8-9A46-BACC-242E266DB293}"/>
          </ac:spMkLst>
        </pc:spChg>
        <pc:spChg chg="del mod topLvl">
          <ac:chgData name="Vijayakumar Sampath" userId="538d05e2-301e-46f1-8bf0-ca14878337e0" providerId="ADAL" clId="{2BB084C7-5156-1943-B36B-8DD2BDFD33EF}" dt="2019-10-14T03:29:05.207" v="228" actId="478"/>
          <ac:spMkLst>
            <pc:docMk/>
            <pc:sldMk cId="1666150758" sldId="1180"/>
            <ac:spMk id="42" creationId="{1220627E-3DB5-8F41-9C9C-7BF1B5B2774A}"/>
          </ac:spMkLst>
        </pc:spChg>
        <pc:spChg chg="del mod topLvl">
          <ac:chgData name="Vijayakumar Sampath" userId="538d05e2-301e-46f1-8bf0-ca14878337e0" providerId="ADAL" clId="{2BB084C7-5156-1943-B36B-8DD2BDFD33EF}" dt="2019-10-14T03:29:05.207" v="228" actId="478"/>
          <ac:spMkLst>
            <pc:docMk/>
            <pc:sldMk cId="1666150758" sldId="1180"/>
            <ac:spMk id="43" creationId="{240DC021-4C7B-FE46-9E9F-B2F67E2EF8A8}"/>
          </ac:spMkLst>
        </pc:spChg>
        <pc:spChg chg="del mod topLvl">
          <ac:chgData name="Vijayakumar Sampath" userId="538d05e2-301e-46f1-8bf0-ca14878337e0" providerId="ADAL" clId="{2BB084C7-5156-1943-B36B-8DD2BDFD33EF}" dt="2019-10-14T03:29:05.207" v="228" actId="478"/>
          <ac:spMkLst>
            <pc:docMk/>
            <pc:sldMk cId="1666150758" sldId="1180"/>
            <ac:spMk id="44" creationId="{DC7B089A-E564-BF4B-BE19-9FF9060DD6D1}"/>
          </ac:spMkLst>
        </pc:spChg>
        <pc:spChg chg="del mod topLvl">
          <ac:chgData name="Vijayakumar Sampath" userId="538d05e2-301e-46f1-8bf0-ca14878337e0" providerId="ADAL" clId="{2BB084C7-5156-1943-B36B-8DD2BDFD33EF}" dt="2019-10-14T03:29:05.207" v="228" actId="478"/>
          <ac:spMkLst>
            <pc:docMk/>
            <pc:sldMk cId="1666150758" sldId="1180"/>
            <ac:spMk id="45" creationId="{8ACB32BB-9175-5145-9125-0FCB8E56A431}"/>
          </ac:spMkLst>
        </pc:spChg>
        <pc:spChg chg="del mod topLvl">
          <ac:chgData name="Vijayakumar Sampath" userId="538d05e2-301e-46f1-8bf0-ca14878337e0" providerId="ADAL" clId="{2BB084C7-5156-1943-B36B-8DD2BDFD33EF}" dt="2019-10-14T03:29:05.207" v="228" actId="478"/>
          <ac:spMkLst>
            <pc:docMk/>
            <pc:sldMk cId="1666150758" sldId="1180"/>
            <ac:spMk id="46" creationId="{2DEDF237-54CF-D447-8F44-0DB6D6E554A9}"/>
          </ac:spMkLst>
        </pc:spChg>
        <pc:spChg chg="del mod topLvl">
          <ac:chgData name="Vijayakumar Sampath" userId="538d05e2-301e-46f1-8bf0-ca14878337e0" providerId="ADAL" clId="{2BB084C7-5156-1943-B36B-8DD2BDFD33EF}" dt="2019-10-14T03:29:05.207" v="228" actId="478"/>
          <ac:spMkLst>
            <pc:docMk/>
            <pc:sldMk cId="1666150758" sldId="1180"/>
            <ac:spMk id="47" creationId="{A6601784-589B-314D-8077-D9AB78FBFBEE}"/>
          </ac:spMkLst>
        </pc:spChg>
        <pc:spChg chg="del mod topLvl">
          <ac:chgData name="Vijayakumar Sampath" userId="538d05e2-301e-46f1-8bf0-ca14878337e0" providerId="ADAL" clId="{2BB084C7-5156-1943-B36B-8DD2BDFD33EF}" dt="2019-10-14T03:29:05.207" v="228" actId="478"/>
          <ac:spMkLst>
            <pc:docMk/>
            <pc:sldMk cId="1666150758" sldId="1180"/>
            <ac:spMk id="48" creationId="{F9DE21B7-95DD-5B45-B67E-AA92190887FC}"/>
          </ac:spMkLst>
        </pc:spChg>
        <pc:spChg chg="add del mod">
          <ac:chgData name="Vijayakumar Sampath" userId="538d05e2-301e-46f1-8bf0-ca14878337e0" providerId="ADAL" clId="{2BB084C7-5156-1943-B36B-8DD2BDFD33EF}" dt="2019-10-14T03:48:29.922" v="486"/>
          <ac:spMkLst>
            <pc:docMk/>
            <pc:sldMk cId="1666150758" sldId="1180"/>
            <ac:spMk id="188" creationId="{9E96C5AB-A3F6-3E4D-BD2C-4F93352127C2}"/>
          </ac:spMkLst>
        </pc:spChg>
        <pc:spChg chg="add del mod">
          <ac:chgData name="Vijayakumar Sampath" userId="538d05e2-301e-46f1-8bf0-ca14878337e0" providerId="ADAL" clId="{2BB084C7-5156-1943-B36B-8DD2BDFD33EF}" dt="2019-10-14T03:48:29.922" v="486"/>
          <ac:spMkLst>
            <pc:docMk/>
            <pc:sldMk cId="1666150758" sldId="1180"/>
            <ac:spMk id="189" creationId="{0D9F9BFA-5D66-7242-A668-F250E7ADF785}"/>
          </ac:spMkLst>
        </pc:spChg>
        <pc:spChg chg="add del mod">
          <ac:chgData name="Vijayakumar Sampath" userId="538d05e2-301e-46f1-8bf0-ca14878337e0" providerId="ADAL" clId="{2BB084C7-5156-1943-B36B-8DD2BDFD33EF}" dt="2019-10-14T03:44:21.361" v="410" actId="478"/>
          <ac:spMkLst>
            <pc:docMk/>
            <pc:sldMk cId="1666150758" sldId="1180"/>
            <ac:spMk id="190" creationId="{655DC9E0-83A4-4548-97C7-C26F864DCC6A}"/>
          </ac:spMkLst>
        </pc:spChg>
        <pc:spChg chg="add del mod">
          <ac:chgData name="Vijayakumar Sampath" userId="538d05e2-301e-46f1-8bf0-ca14878337e0" providerId="ADAL" clId="{2BB084C7-5156-1943-B36B-8DD2BDFD33EF}" dt="2019-10-14T03:44:21.361" v="410" actId="478"/>
          <ac:spMkLst>
            <pc:docMk/>
            <pc:sldMk cId="1666150758" sldId="1180"/>
            <ac:spMk id="191" creationId="{B52B6C7C-ABBC-364F-BC61-5FC012C0666D}"/>
          </ac:spMkLst>
        </pc:spChg>
        <pc:spChg chg="add del mod">
          <ac:chgData name="Vijayakumar Sampath" userId="538d05e2-301e-46f1-8bf0-ca14878337e0" providerId="ADAL" clId="{2BB084C7-5156-1943-B36B-8DD2BDFD33EF}" dt="2019-10-14T03:44:21.361" v="410" actId="478"/>
          <ac:spMkLst>
            <pc:docMk/>
            <pc:sldMk cId="1666150758" sldId="1180"/>
            <ac:spMk id="192" creationId="{A0F400AD-871A-0245-A48F-086E421FB138}"/>
          </ac:spMkLst>
        </pc:spChg>
        <pc:spChg chg="add del mod">
          <ac:chgData name="Vijayakumar Sampath" userId="538d05e2-301e-46f1-8bf0-ca14878337e0" providerId="ADAL" clId="{2BB084C7-5156-1943-B36B-8DD2BDFD33EF}" dt="2019-10-14T03:44:21.361" v="410" actId="478"/>
          <ac:spMkLst>
            <pc:docMk/>
            <pc:sldMk cId="1666150758" sldId="1180"/>
            <ac:spMk id="193" creationId="{C09366FE-9603-1545-9E7A-F3899B17CAFE}"/>
          </ac:spMkLst>
        </pc:spChg>
        <pc:spChg chg="add del mod">
          <ac:chgData name="Vijayakumar Sampath" userId="538d05e2-301e-46f1-8bf0-ca14878337e0" providerId="ADAL" clId="{2BB084C7-5156-1943-B36B-8DD2BDFD33EF}" dt="2019-10-14T03:44:21.361" v="410" actId="478"/>
          <ac:spMkLst>
            <pc:docMk/>
            <pc:sldMk cId="1666150758" sldId="1180"/>
            <ac:spMk id="194" creationId="{5F1861A0-E625-424E-AA09-2F4544899B5F}"/>
          </ac:spMkLst>
        </pc:spChg>
        <pc:spChg chg="add del mod">
          <ac:chgData name="Vijayakumar Sampath" userId="538d05e2-301e-46f1-8bf0-ca14878337e0" providerId="ADAL" clId="{2BB084C7-5156-1943-B36B-8DD2BDFD33EF}" dt="2019-10-14T03:44:21.361" v="410" actId="478"/>
          <ac:spMkLst>
            <pc:docMk/>
            <pc:sldMk cId="1666150758" sldId="1180"/>
            <ac:spMk id="195" creationId="{9D1227CA-C035-AF48-A42C-F0E2734C8BB5}"/>
          </ac:spMkLst>
        </pc:spChg>
        <pc:spChg chg="add del mod">
          <ac:chgData name="Vijayakumar Sampath" userId="538d05e2-301e-46f1-8bf0-ca14878337e0" providerId="ADAL" clId="{2BB084C7-5156-1943-B36B-8DD2BDFD33EF}" dt="2019-10-14T03:44:31.867" v="411" actId="478"/>
          <ac:spMkLst>
            <pc:docMk/>
            <pc:sldMk cId="1666150758" sldId="1180"/>
            <ac:spMk id="196" creationId="{6B4439C9-00E0-304B-AE66-33856159094A}"/>
          </ac:spMkLst>
        </pc:spChg>
        <pc:spChg chg="add del mod">
          <ac:chgData name="Vijayakumar Sampath" userId="538d05e2-301e-46f1-8bf0-ca14878337e0" providerId="ADAL" clId="{2BB084C7-5156-1943-B36B-8DD2BDFD33EF}" dt="2019-10-14T03:44:31.867" v="411" actId="478"/>
          <ac:spMkLst>
            <pc:docMk/>
            <pc:sldMk cId="1666150758" sldId="1180"/>
            <ac:spMk id="197" creationId="{51E4BF3F-89E0-3443-8A41-948797117716}"/>
          </ac:spMkLst>
        </pc:spChg>
        <pc:spChg chg="add del mod">
          <ac:chgData name="Vijayakumar Sampath" userId="538d05e2-301e-46f1-8bf0-ca14878337e0" providerId="ADAL" clId="{2BB084C7-5156-1943-B36B-8DD2BDFD33EF}" dt="2019-10-14T03:44:31.867" v="411" actId="478"/>
          <ac:spMkLst>
            <pc:docMk/>
            <pc:sldMk cId="1666150758" sldId="1180"/>
            <ac:spMk id="198" creationId="{437B5935-3889-7B45-95BA-925C2ABECD09}"/>
          </ac:spMkLst>
        </pc:spChg>
        <pc:spChg chg="add del mod">
          <ac:chgData name="Vijayakumar Sampath" userId="538d05e2-301e-46f1-8bf0-ca14878337e0" providerId="ADAL" clId="{2BB084C7-5156-1943-B36B-8DD2BDFD33EF}" dt="2019-10-14T03:44:31.867" v="411" actId="478"/>
          <ac:spMkLst>
            <pc:docMk/>
            <pc:sldMk cId="1666150758" sldId="1180"/>
            <ac:spMk id="199" creationId="{FCF6EECA-0428-2049-AEEC-0EB51C87F0C9}"/>
          </ac:spMkLst>
        </pc:spChg>
        <pc:spChg chg="add mod topLvl">
          <ac:chgData name="Vijayakumar Sampath" userId="538d05e2-301e-46f1-8bf0-ca14878337e0" providerId="ADAL" clId="{2BB084C7-5156-1943-B36B-8DD2BDFD33EF}" dt="2019-10-14T05:34:08.421" v="1783" actId="164"/>
          <ac:spMkLst>
            <pc:docMk/>
            <pc:sldMk cId="1666150758" sldId="1180"/>
            <ac:spMk id="203" creationId="{AE528656-A0DF-3E40-8F26-F5703C0838B8}"/>
          </ac:spMkLst>
        </pc:spChg>
        <pc:spChg chg="add mod topLvl">
          <ac:chgData name="Vijayakumar Sampath" userId="538d05e2-301e-46f1-8bf0-ca14878337e0" providerId="ADAL" clId="{2BB084C7-5156-1943-B36B-8DD2BDFD33EF}" dt="2019-10-14T05:34:08.421" v="1783" actId="164"/>
          <ac:spMkLst>
            <pc:docMk/>
            <pc:sldMk cId="1666150758" sldId="1180"/>
            <ac:spMk id="204" creationId="{CA4B4FD4-1C24-1548-ABD4-CE660C9AE1A3}"/>
          </ac:spMkLst>
        </pc:spChg>
        <pc:spChg chg="add del mod">
          <ac:chgData name="Vijayakumar Sampath" userId="538d05e2-301e-46f1-8bf0-ca14878337e0" providerId="ADAL" clId="{2BB084C7-5156-1943-B36B-8DD2BDFD33EF}" dt="2019-10-14T03:48:29.922" v="486"/>
          <ac:spMkLst>
            <pc:docMk/>
            <pc:sldMk cId="1666150758" sldId="1180"/>
            <ac:spMk id="205" creationId="{583DEB7A-285A-3E4D-A67A-5B26D8854466}"/>
          </ac:spMkLst>
        </pc:spChg>
        <pc:spChg chg="add del mod">
          <ac:chgData name="Vijayakumar Sampath" userId="538d05e2-301e-46f1-8bf0-ca14878337e0" providerId="ADAL" clId="{2BB084C7-5156-1943-B36B-8DD2BDFD33EF}" dt="2019-10-14T03:48:29.922" v="486"/>
          <ac:spMkLst>
            <pc:docMk/>
            <pc:sldMk cId="1666150758" sldId="1180"/>
            <ac:spMk id="206" creationId="{D58B29DF-1D20-9D45-9B09-1AACD90928C0}"/>
          </ac:spMkLst>
        </pc:spChg>
        <pc:spChg chg="add del mod">
          <ac:chgData name="Vijayakumar Sampath" userId="538d05e2-301e-46f1-8bf0-ca14878337e0" providerId="ADAL" clId="{2BB084C7-5156-1943-B36B-8DD2BDFD33EF}" dt="2019-10-14T03:48:29.922" v="486"/>
          <ac:spMkLst>
            <pc:docMk/>
            <pc:sldMk cId="1666150758" sldId="1180"/>
            <ac:spMk id="208" creationId="{E985E460-9292-6A46-A550-5E0F38EBF755}"/>
          </ac:spMkLst>
        </pc:spChg>
        <pc:spChg chg="add del mod">
          <ac:chgData name="Vijayakumar Sampath" userId="538d05e2-301e-46f1-8bf0-ca14878337e0" providerId="ADAL" clId="{2BB084C7-5156-1943-B36B-8DD2BDFD33EF}" dt="2019-10-14T03:48:29.922" v="486"/>
          <ac:spMkLst>
            <pc:docMk/>
            <pc:sldMk cId="1666150758" sldId="1180"/>
            <ac:spMk id="209" creationId="{DE6B316A-382C-3348-96BC-AF40CBACA7F7}"/>
          </ac:spMkLst>
        </pc:spChg>
        <pc:spChg chg="add del mod">
          <ac:chgData name="Vijayakumar Sampath" userId="538d05e2-301e-46f1-8bf0-ca14878337e0" providerId="ADAL" clId="{2BB084C7-5156-1943-B36B-8DD2BDFD33EF}" dt="2019-10-14T03:48:29.922" v="486"/>
          <ac:spMkLst>
            <pc:docMk/>
            <pc:sldMk cId="1666150758" sldId="1180"/>
            <ac:spMk id="210" creationId="{36EAB8C0-866E-0D46-AE8D-1F75F8DA45E4}"/>
          </ac:spMkLst>
        </pc:spChg>
        <pc:spChg chg="add del mod">
          <ac:chgData name="Vijayakumar Sampath" userId="538d05e2-301e-46f1-8bf0-ca14878337e0" providerId="ADAL" clId="{2BB084C7-5156-1943-B36B-8DD2BDFD33EF}" dt="2019-10-14T03:48:29.922" v="486"/>
          <ac:spMkLst>
            <pc:docMk/>
            <pc:sldMk cId="1666150758" sldId="1180"/>
            <ac:spMk id="211" creationId="{811BB335-7A91-144A-87C4-7B6D2413225C}"/>
          </ac:spMkLst>
        </pc:spChg>
        <pc:spChg chg="add del mod">
          <ac:chgData name="Vijayakumar Sampath" userId="538d05e2-301e-46f1-8bf0-ca14878337e0" providerId="ADAL" clId="{2BB084C7-5156-1943-B36B-8DD2BDFD33EF}" dt="2019-10-14T03:48:29.922" v="486"/>
          <ac:spMkLst>
            <pc:docMk/>
            <pc:sldMk cId="1666150758" sldId="1180"/>
            <ac:spMk id="212" creationId="{3200A25F-5BA7-2749-94B8-D84B10446B13}"/>
          </ac:spMkLst>
        </pc:spChg>
        <pc:spChg chg="add del mod">
          <ac:chgData name="Vijayakumar Sampath" userId="538d05e2-301e-46f1-8bf0-ca14878337e0" providerId="ADAL" clId="{2BB084C7-5156-1943-B36B-8DD2BDFD33EF}" dt="2019-10-14T03:48:29.922" v="486"/>
          <ac:spMkLst>
            <pc:docMk/>
            <pc:sldMk cId="1666150758" sldId="1180"/>
            <ac:spMk id="213" creationId="{C480A9A2-FD1D-E64C-9509-47AA3EDCDFFE}"/>
          </ac:spMkLst>
        </pc:spChg>
        <pc:spChg chg="add del mod">
          <ac:chgData name="Vijayakumar Sampath" userId="538d05e2-301e-46f1-8bf0-ca14878337e0" providerId="ADAL" clId="{2BB084C7-5156-1943-B36B-8DD2BDFD33EF}" dt="2019-10-14T03:48:29.922" v="486"/>
          <ac:spMkLst>
            <pc:docMk/>
            <pc:sldMk cId="1666150758" sldId="1180"/>
            <ac:spMk id="214" creationId="{83D7E435-80AF-D840-96FC-8A9DECD0DC0E}"/>
          </ac:spMkLst>
        </pc:spChg>
        <pc:spChg chg="add del mod">
          <ac:chgData name="Vijayakumar Sampath" userId="538d05e2-301e-46f1-8bf0-ca14878337e0" providerId="ADAL" clId="{2BB084C7-5156-1943-B36B-8DD2BDFD33EF}" dt="2019-10-14T03:48:29.922" v="486"/>
          <ac:spMkLst>
            <pc:docMk/>
            <pc:sldMk cId="1666150758" sldId="1180"/>
            <ac:spMk id="215" creationId="{2F171CF3-1A84-7149-922C-BB13E89A4B48}"/>
          </ac:spMkLst>
        </pc:spChg>
        <pc:spChg chg="add mod">
          <ac:chgData name="Vijayakumar Sampath" userId="538d05e2-301e-46f1-8bf0-ca14878337e0" providerId="ADAL" clId="{2BB084C7-5156-1943-B36B-8DD2BDFD33EF}" dt="2019-10-14T05:34:08.421" v="1783" actId="164"/>
          <ac:spMkLst>
            <pc:docMk/>
            <pc:sldMk cId="1666150758" sldId="1180"/>
            <ac:spMk id="216" creationId="{BF88AEA4-98CB-804A-84AA-490F52F1E10E}"/>
          </ac:spMkLst>
        </pc:spChg>
        <pc:spChg chg="add mod topLvl">
          <ac:chgData name="Vijayakumar Sampath" userId="538d05e2-301e-46f1-8bf0-ca14878337e0" providerId="ADAL" clId="{2BB084C7-5156-1943-B36B-8DD2BDFD33EF}" dt="2019-10-14T05:34:08.421" v="1783" actId="164"/>
          <ac:spMkLst>
            <pc:docMk/>
            <pc:sldMk cId="1666150758" sldId="1180"/>
            <ac:spMk id="217" creationId="{0BCE6D30-CD5F-CE44-B9EB-322EC121C0DA}"/>
          </ac:spMkLst>
        </pc:spChg>
        <pc:spChg chg="add mod topLvl">
          <ac:chgData name="Vijayakumar Sampath" userId="538d05e2-301e-46f1-8bf0-ca14878337e0" providerId="ADAL" clId="{2BB084C7-5156-1943-B36B-8DD2BDFD33EF}" dt="2019-10-14T05:34:08.421" v="1783" actId="164"/>
          <ac:spMkLst>
            <pc:docMk/>
            <pc:sldMk cId="1666150758" sldId="1180"/>
            <ac:spMk id="218" creationId="{0B5E10E1-ED61-2146-A3BF-E07CA85E5368}"/>
          </ac:spMkLst>
        </pc:spChg>
        <pc:spChg chg="add mod topLvl">
          <ac:chgData name="Vijayakumar Sampath" userId="538d05e2-301e-46f1-8bf0-ca14878337e0" providerId="ADAL" clId="{2BB084C7-5156-1943-B36B-8DD2BDFD33EF}" dt="2019-10-14T05:34:08.421" v="1783" actId="164"/>
          <ac:spMkLst>
            <pc:docMk/>
            <pc:sldMk cId="1666150758" sldId="1180"/>
            <ac:spMk id="219" creationId="{8D67960C-76F4-1A40-AC2E-C19A4809C07B}"/>
          </ac:spMkLst>
        </pc:spChg>
        <pc:spChg chg="add mod topLvl">
          <ac:chgData name="Vijayakumar Sampath" userId="538d05e2-301e-46f1-8bf0-ca14878337e0" providerId="ADAL" clId="{2BB084C7-5156-1943-B36B-8DD2BDFD33EF}" dt="2019-10-14T05:34:08.421" v="1783" actId="164"/>
          <ac:spMkLst>
            <pc:docMk/>
            <pc:sldMk cId="1666150758" sldId="1180"/>
            <ac:spMk id="220" creationId="{0282D2FE-68A2-8D4B-9D14-274AA0BDA283}"/>
          </ac:spMkLst>
        </pc:spChg>
        <pc:spChg chg="add mod topLvl">
          <ac:chgData name="Vijayakumar Sampath" userId="538d05e2-301e-46f1-8bf0-ca14878337e0" providerId="ADAL" clId="{2BB084C7-5156-1943-B36B-8DD2BDFD33EF}" dt="2019-10-14T05:34:08.421" v="1783" actId="164"/>
          <ac:spMkLst>
            <pc:docMk/>
            <pc:sldMk cId="1666150758" sldId="1180"/>
            <ac:spMk id="221" creationId="{84AE0F8E-AA62-C64B-B333-C6E73286E80C}"/>
          </ac:spMkLst>
        </pc:spChg>
        <pc:spChg chg="add mod topLvl">
          <ac:chgData name="Vijayakumar Sampath" userId="538d05e2-301e-46f1-8bf0-ca14878337e0" providerId="ADAL" clId="{2BB084C7-5156-1943-B36B-8DD2BDFD33EF}" dt="2019-10-14T05:34:08.421" v="1783" actId="164"/>
          <ac:spMkLst>
            <pc:docMk/>
            <pc:sldMk cId="1666150758" sldId="1180"/>
            <ac:spMk id="222" creationId="{65F974E3-5450-484B-8C51-9CA61D2291C9}"/>
          </ac:spMkLst>
        </pc:spChg>
        <pc:spChg chg="add mod topLvl">
          <ac:chgData name="Vijayakumar Sampath" userId="538d05e2-301e-46f1-8bf0-ca14878337e0" providerId="ADAL" clId="{2BB084C7-5156-1943-B36B-8DD2BDFD33EF}" dt="2019-10-14T05:34:08.421" v="1783" actId="164"/>
          <ac:spMkLst>
            <pc:docMk/>
            <pc:sldMk cId="1666150758" sldId="1180"/>
            <ac:spMk id="223" creationId="{693228B5-01B7-3C44-A163-2495CECF8E0B}"/>
          </ac:spMkLst>
        </pc:spChg>
        <pc:spChg chg="add mod topLvl">
          <ac:chgData name="Vijayakumar Sampath" userId="538d05e2-301e-46f1-8bf0-ca14878337e0" providerId="ADAL" clId="{2BB084C7-5156-1943-B36B-8DD2BDFD33EF}" dt="2019-10-14T05:34:08.421" v="1783" actId="164"/>
          <ac:spMkLst>
            <pc:docMk/>
            <pc:sldMk cId="1666150758" sldId="1180"/>
            <ac:spMk id="224" creationId="{F83B42AC-B3B0-2F4F-A214-CB66F041EA2B}"/>
          </ac:spMkLst>
        </pc:spChg>
        <pc:spChg chg="add mod topLvl">
          <ac:chgData name="Vijayakumar Sampath" userId="538d05e2-301e-46f1-8bf0-ca14878337e0" providerId="ADAL" clId="{2BB084C7-5156-1943-B36B-8DD2BDFD33EF}" dt="2019-10-14T05:34:08.421" v="1783" actId="164"/>
          <ac:spMkLst>
            <pc:docMk/>
            <pc:sldMk cId="1666150758" sldId="1180"/>
            <ac:spMk id="225" creationId="{73077473-2F6D-774B-8294-EA6263FD010A}"/>
          </ac:spMkLst>
        </pc:spChg>
        <pc:spChg chg="add mod topLvl">
          <ac:chgData name="Vijayakumar Sampath" userId="538d05e2-301e-46f1-8bf0-ca14878337e0" providerId="ADAL" clId="{2BB084C7-5156-1943-B36B-8DD2BDFD33EF}" dt="2019-10-14T05:34:08.421" v="1783" actId="164"/>
          <ac:spMkLst>
            <pc:docMk/>
            <pc:sldMk cId="1666150758" sldId="1180"/>
            <ac:spMk id="226" creationId="{07DBAD10-ECD5-0F47-A38A-61BAF225C91B}"/>
          </ac:spMkLst>
        </pc:spChg>
        <pc:spChg chg="add mod topLvl">
          <ac:chgData name="Vijayakumar Sampath" userId="538d05e2-301e-46f1-8bf0-ca14878337e0" providerId="ADAL" clId="{2BB084C7-5156-1943-B36B-8DD2BDFD33EF}" dt="2019-10-14T05:34:08.421" v="1783" actId="164"/>
          <ac:spMkLst>
            <pc:docMk/>
            <pc:sldMk cId="1666150758" sldId="1180"/>
            <ac:spMk id="227" creationId="{BE278440-1B6C-954F-A6FD-691CE85E0695}"/>
          </ac:spMkLst>
        </pc:spChg>
        <pc:spChg chg="add mod topLvl">
          <ac:chgData name="Vijayakumar Sampath" userId="538d05e2-301e-46f1-8bf0-ca14878337e0" providerId="ADAL" clId="{2BB084C7-5156-1943-B36B-8DD2BDFD33EF}" dt="2019-10-14T05:34:08.421" v="1783" actId="164"/>
          <ac:spMkLst>
            <pc:docMk/>
            <pc:sldMk cId="1666150758" sldId="1180"/>
            <ac:spMk id="228" creationId="{9B4A174C-78F0-6741-B6C6-A0A623F61909}"/>
          </ac:spMkLst>
        </pc:spChg>
        <pc:spChg chg="add mod topLvl">
          <ac:chgData name="Vijayakumar Sampath" userId="538d05e2-301e-46f1-8bf0-ca14878337e0" providerId="ADAL" clId="{2BB084C7-5156-1943-B36B-8DD2BDFD33EF}" dt="2019-10-14T05:34:08.421" v="1783" actId="164"/>
          <ac:spMkLst>
            <pc:docMk/>
            <pc:sldMk cId="1666150758" sldId="1180"/>
            <ac:spMk id="229" creationId="{BF9FC328-AFC4-4A46-93D6-3940B5BC964E}"/>
          </ac:spMkLst>
        </pc:spChg>
        <pc:spChg chg="add mod topLvl">
          <ac:chgData name="Vijayakumar Sampath" userId="538d05e2-301e-46f1-8bf0-ca14878337e0" providerId="ADAL" clId="{2BB084C7-5156-1943-B36B-8DD2BDFD33EF}" dt="2019-10-14T05:34:08.421" v="1783" actId="164"/>
          <ac:spMkLst>
            <pc:docMk/>
            <pc:sldMk cId="1666150758" sldId="1180"/>
            <ac:spMk id="230" creationId="{76BDC179-B60E-BF42-B085-0F236E5E2E2C}"/>
          </ac:spMkLst>
        </pc:spChg>
        <pc:spChg chg="add mod topLvl">
          <ac:chgData name="Vijayakumar Sampath" userId="538d05e2-301e-46f1-8bf0-ca14878337e0" providerId="ADAL" clId="{2BB084C7-5156-1943-B36B-8DD2BDFD33EF}" dt="2019-10-14T05:34:08.421" v="1783" actId="164"/>
          <ac:spMkLst>
            <pc:docMk/>
            <pc:sldMk cId="1666150758" sldId="1180"/>
            <ac:spMk id="235" creationId="{936F6DD1-9BCC-F947-9212-C3A36470FF25}"/>
          </ac:spMkLst>
        </pc:spChg>
        <pc:spChg chg="add mod topLvl">
          <ac:chgData name="Vijayakumar Sampath" userId="538d05e2-301e-46f1-8bf0-ca14878337e0" providerId="ADAL" clId="{2BB084C7-5156-1943-B36B-8DD2BDFD33EF}" dt="2019-10-14T05:34:08.421" v="1783" actId="164"/>
          <ac:spMkLst>
            <pc:docMk/>
            <pc:sldMk cId="1666150758" sldId="1180"/>
            <ac:spMk id="236" creationId="{120927BB-4BE0-8145-9FB8-52318DD8840C}"/>
          </ac:spMkLst>
        </pc:spChg>
        <pc:spChg chg="add mod topLvl">
          <ac:chgData name="Vijayakumar Sampath" userId="538d05e2-301e-46f1-8bf0-ca14878337e0" providerId="ADAL" clId="{2BB084C7-5156-1943-B36B-8DD2BDFD33EF}" dt="2019-10-14T05:34:08.421" v="1783" actId="164"/>
          <ac:spMkLst>
            <pc:docMk/>
            <pc:sldMk cId="1666150758" sldId="1180"/>
            <ac:spMk id="237" creationId="{853ABC61-B397-424B-92C1-9E75CEA0E46D}"/>
          </ac:spMkLst>
        </pc:spChg>
        <pc:spChg chg="add del">
          <ac:chgData name="Vijayakumar Sampath" userId="538d05e2-301e-46f1-8bf0-ca14878337e0" providerId="ADAL" clId="{2BB084C7-5156-1943-B36B-8DD2BDFD33EF}" dt="2019-10-14T04:32:06.758" v="808"/>
          <ac:spMkLst>
            <pc:docMk/>
            <pc:sldMk cId="1666150758" sldId="1180"/>
            <ac:spMk id="238" creationId="{2FA95FDD-79DF-F641-8EB2-85F35F2093CA}"/>
          </ac:spMkLst>
        </pc:spChg>
        <pc:spChg chg="add del">
          <ac:chgData name="Vijayakumar Sampath" userId="538d05e2-301e-46f1-8bf0-ca14878337e0" providerId="ADAL" clId="{2BB084C7-5156-1943-B36B-8DD2BDFD33EF}" dt="2019-10-14T04:32:11.656" v="810"/>
          <ac:spMkLst>
            <pc:docMk/>
            <pc:sldMk cId="1666150758" sldId="1180"/>
            <ac:spMk id="239" creationId="{544F4D96-E601-6643-A8C8-24D5BE331784}"/>
          </ac:spMkLst>
        </pc:spChg>
        <pc:spChg chg="add mod topLvl">
          <ac:chgData name="Vijayakumar Sampath" userId="538d05e2-301e-46f1-8bf0-ca14878337e0" providerId="ADAL" clId="{2BB084C7-5156-1943-B36B-8DD2BDFD33EF}" dt="2019-10-14T05:34:08.421" v="1783" actId="164"/>
          <ac:spMkLst>
            <pc:docMk/>
            <pc:sldMk cId="1666150758" sldId="1180"/>
            <ac:spMk id="240" creationId="{47D8AECA-4F32-9546-B221-78E22F28443E}"/>
          </ac:spMkLst>
        </pc:spChg>
        <pc:spChg chg="add mod topLvl">
          <ac:chgData name="Vijayakumar Sampath" userId="538d05e2-301e-46f1-8bf0-ca14878337e0" providerId="ADAL" clId="{2BB084C7-5156-1943-B36B-8DD2BDFD33EF}" dt="2019-10-14T05:34:08.421" v="1783" actId="164"/>
          <ac:spMkLst>
            <pc:docMk/>
            <pc:sldMk cId="1666150758" sldId="1180"/>
            <ac:spMk id="241" creationId="{8496E671-E5B7-C04C-9718-DEBAC3600BE5}"/>
          </ac:spMkLst>
        </pc:spChg>
        <pc:spChg chg="add del">
          <ac:chgData name="Vijayakumar Sampath" userId="538d05e2-301e-46f1-8bf0-ca14878337e0" providerId="ADAL" clId="{2BB084C7-5156-1943-B36B-8DD2BDFD33EF}" dt="2019-10-14T04:56:10.527" v="983"/>
          <ac:spMkLst>
            <pc:docMk/>
            <pc:sldMk cId="1666150758" sldId="1180"/>
            <ac:spMk id="242" creationId="{466BCCE9-52E3-B547-ACBC-5C9AE6C38322}"/>
          </ac:spMkLst>
        </pc:spChg>
        <pc:spChg chg="add mod topLvl">
          <ac:chgData name="Vijayakumar Sampath" userId="538d05e2-301e-46f1-8bf0-ca14878337e0" providerId="ADAL" clId="{2BB084C7-5156-1943-B36B-8DD2BDFD33EF}" dt="2019-10-14T05:34:08.421" v="1783" actId="164"/>
          <ac:spMkLst>
            <pc:docMk/>
            <pc:sldMk cId="1666150758" sldId="1180"/>
            <ac:spMk id="245" creationId="{1C56E5C8-3294-114F-946C-8C3952250CDB}"/>
          </ac:spMkLst>
        </pc:spChg>
        <pc:spChg chg="add mod topLvl">
          <ac:chgData name="Vijayakumar Sampath" userId="538d05e2-301e-46f1-8bf0-ca14878337e0" providerId="ADAL" clId="{2BB084C7-5156-1943-B36B-8DD2BDFD33EF}" dt="2019-10-14T05:34:08.421" v="1783" actId="164"/>
          <ac:spMkLst>
            <pc:docMk/>
            <pc:sldMk cId="1666150758" sldId="1180"/>
            <ac:spMk id="246" creationId="{76343571-B193-4444-9DF4-F03DD9A38A9A}"/>
          </ac:spMkLst>
        </pc:spChg>
        <pc:spChg chg="add mod topLvl">
          <ac:chgData name="Vijayakumar Sampath" userId="538d05e2-301e-46f1-8bf0-ca14878337e0" providerId="ADAL" clId="{2BB084C7-5156-1943-B36B-8DD2BDFD33EF}" dt="2019-10-14T05:34:08.421" v="1783" actId="164"/>
          <ac:spMkLst>
            <pc:docMk/>
            <pc:sldMk cId="1666150758" sldId="1180"/>
            <ac:spMk id="247" creationId="{1B490147-10FC-6546-BC74-D402D6619DC7}"/>
          </ac:spMkLst>
        </pc:spChg>
        <pc:spChg chg="add del mod">
          <ac:chgData name="Vijayakumar Sampath" userId="538d05e2-301e-46f1-8bf0-ca14878337e0" providerId="ADAL" clId="{2BB084C7-5156-1943-B36B-8DD2BDFD33EF}" dt="2019-10-14T05:14:26.032" v="1124"/>
          <ac:spMkLst>
            <pc:docMk/>
            <pc:sldMk cId="1666150758" sldId="1180"/>
            <ac:spMk id="248" creationId="{770A7F24-8F14-4042-974F-B2BDB3CB42D0}"/>
          </ac:spMkLst>
        </pc:spChg>
        <pc:spChg chg="add mod topLvl">
          <ac:chgData name="Vijayakumar Sampath" userId="538d05e2-301e-46f1-8bf0-ca14878337e0" providerId="ADAL" clId="{2BB084C7-5156-1943-B36B-8DD2BDFD33EF}" dt="2019-10-14T05:34:08.421" v="1783" actId="164"/>
          <ac:spMkLst>
            <pc:docMk/>
            <pc:sldMk cId="1666150758" sldId="1180"/>
            <ac:spMk id="249" creationId="{832D58EF-6DAE-9449-969C-615675CBEACF}"/>
          </ac:spMkLst>
        </pc:spChg>
        <pc:spChg chg="add mod topLvl">
          <ac:chgData name="Vijayakumar Sampath" userId="538d05e2-301e-46f1-8bf0-ca14878337e0" providerId="ADAL" clId="{2BB084C7-5156-1943-B36B-8DD2BDFD33EF}" dt="2019-10-14T05:34:08.421" v="1783" actId="164"/>
          <ac:spMkLst>
            <pc:docMk/>
            <pc:sldMk cId="1666150758" sldId="1180"/>
            <ac:spMk id="250" creationId="{72DD7165-A5C7-6342-8314-A674DCD4858B}"/>
          </ac:spMkLst>
        </pc:spChg>
        <pc:spChg chg="add mod topLvl">
          <ac:chgData name="Vijayakumar Sampath" userId="538d05e2-301e-46f1-8bf0-ca14878337e0" providerId="ADAL" clId="{2BB084C7-5156-1943-B36B-8DD2BDFD33EF}" dt="2019-10-14T05:34:08.421" v="1783" actId="164"/>
          <ac:spMkLst>
            <pc:docMk/>
            <pc:sldMk cId="1666150758" sldId="1180"/>
            <ac:spMk id="253" creationId="{CBA4A1D8-3BD6-684C-8D02-59587E49A72D}"/>
          </ac:spMkLst>
        </pc:spChg>
        <pc:spChg chg="add mod topLvl">
          <ac:chgData name="Vijayakumar Sampath" userId="538d05e2-301e-46f1-8bf0-ca14878337e0" providerId="ADAL" clId="{2BB084C7-5156-1943-B36B-8DD2BDFD33EF}" dt="2019-10-14T05:34:08.421" v="1783" actId="164"/>
          <ac:spMkLst>
            <pc:docMk/>
            <pc:sldMk cId="1666150758" sldId="1180"/>
            <ac:spMk id="254" creationId="{E7259FF4-543F-E748-B2CB-F0CD39CA2BD5}"/>
          </ac:spMkLst>
        </pc:spChg>
        <pc:spChg chg="add mod topLvl">
          <ac:chgData name="Vijayakumar Sampath" userId="538d05e2-301e-46f1-8bf0-ca14878337e0" providerId="ADAL" clId="{2BB084C7-5156-1943-B36B-8DD2BDFD33EF}" dt="2019-10-14T05:34:08.421" v="1783" actId="164"/>
          <ac:spMkLst>
            <pc:docMk/>
            <pc:sldMk cId="1666150758" sldId="1180"/>
            <ac:spMk id="283" creationId="{B27ED6D0-76E7-5743-A667-804B2B31D38D}"/>
          </ac:spMkLst>
        </pc:spChg>
        <pc:spChg chg="add mod topLvl">
          <ac:chgData name="Vijayakumar Sampath" userId="538d05e2-301e-46f1-8bf0-ca14878337e0" providerId="ADAL" clId="{2BB084C7-5156-1943-B36B-8DD2BDFD33EF}" dt="2019-10-14T05:34:08.421" v="1783" actId="164"/>
          <ac:spMkLst>
            <pc:docMk/>
            <pc:sldMk cId="1666150758" sldId="1180"/>
            <ac:spMk id="284" creationId="{5B721F3A-CB37-8C41-A817-D70F1E543B82}"/>
          </ac:spMkLst>
        </pc:spChg>
        <pc:spChg chg="add mod topLvl">
          <ac:chgData name="Vijayakumar Sampath" userId="538d05e2-301e-46f1-8bf0-ca14878337e0" providerId="ADAL" clId="{2BB084C7-5156-1943-B36B-8DD2BDFD33EF}" dt="2019-10-14T05:34:08.421" v="1783" actId="164"/>
          <ac:spMkLst>
            <pc:docMk/>
            <pc:sldMk cId="1666150758" sldId="1180"/>
            <ac:spMk id="285" creationId="{41F182C6-6A89-EB4B-A494-D2E70A2C6490}"/>
          </ac:spMkLst>
        </pc:spChg>
        <pc:grpChg chg="add del mod">
          <ac:chgData name="Vijayakumar Sampath" userId="538d05e2-301e-46f1-8bf0-ca14878337e0" providerId="ADAL" clId="{2BB084C7-5156-1943-B36B-8DD2BDFD33EF}" dt="2019-10-14T03:28:56.905" v="227" actId="165"/>
          <ac:grpSpMkLst>
            <pc:docMk/>
            <pc:sldMk cId="1666150758" sldId="1180"/>
            <ac:grpSpMk id="13" creationId="{42EABC25-1766-9248-9C2F-966FD1C9F585}"/>
          </ac:grpSpMkLst>
        </pc:grpChg>
        <pc:grpChg chg="del mod topLvl">
          <ac:chgData name="Vijayakumar Sampath" userId="538d05e2-301e-46f1-8bf0-ca14878337e0" providerId="ADAL" clId="{2BB084C7-5156-1943-B36B-8DD2BDFD33EF}" dt="2019-10-14T03:29:05.207" v="228" actId="478"/>
          <ac:grpSpMkLst>
            <pc:docMk/>
            <pc:sldMk cId="1666150758" sldId="1180"/>
            <ac:grpSpMk id="24" creationId="{74471B0D-FC74-6146-8033-B518BA612810}"/>
          </ac:grpSpMkLst>
        </pc:grpChg>
        <pc:grpChg chg="del mod topLvl">
          <ac:chgData name="Vijayakumar Sampath" userId="538d05e2-301e-46f1-8bf0-ca14878337e0" providerId="ADAL" clId="{2BB084C7-5156-1943-B36B-8DD2BDFD33EF}" dt="2019-10-14T03:29:05.207" v="228" actId="478"/>
          <ac:grpSpMkLst>
            <pc:docMk/>
            <pc:sldMk cId="1666150758" sldId="1180"/>
            <ac:grpSpMk id="26" creationId="{06B8AC91-6D21-0A45-8971-B5903617045E}"/>
          </ac:grpSpMkLst>
        </pc:grpChg>
        <pc:grpChg chg="del mod topLvl">
          <ac:chgData name="Vijayakumar Sampath" userId="538d05e2-301e-46f1-8bf0-ca14878337e0" providerId="ADAL" clId="{2BB084C7-5156-1943-B36B-8DD2BDFD33EF}" dt="2019-10-14T03:29:05.207" v="228" actId="478"/>
          <ac:grpSpMkLst>
            <pc:docMk/>
            <pc:sldMk cId="1666150758" sldId="1180"/>
            <ac:grpSpMk id="35" creationId="{40554DF9-C3F6-3C40-B22D-F9F6F7D7DA73}"/>
          </ac:grpSpMkLst>
        </pc:grpChg>
        <pc:grpChg chg="del mod topLvl">
          <ac:chgData name="Vijayakumar Sampath" userId="538d05e2-301e-46f1-8bf0-ca14878337e0" providerId="ADAL" clId="{2BB084C7-5156-1943-B36B-8DD2BDFD33EF}" dt="2019-10-14T03:29:05.207" v="228" actId="478"/>
          <ac:grpSpMkLst>
            <pc:docMk/>
            <pc:sldMk cId="1666150758" sldId="1180"/>
            <ac:grpSpMk id="38" creationId="{692B45D4-BAEC-A34E-BB8C-85F4B986C021}"/>
          </ac:grpSpMkLst>
        </pc:grpChg>
        <pc:grpChg chg="del mod topLvl">
          <ac:chgData name="Vijayakumar Sampath" userId="538d05e2-301e-46f1-8bf0-ca14878337e0" providerId="ADAL" clId="{2BB084C7-5156-1943-B36B-8DD2BDFD33EF}" dt="2019-10-14T03:29:05.207" v="228" actId="478"/>
          <ac:grpSpMkLst>
            <pc:docMk/>
            <pc:sldMk cId="1666150758" sldId="1180"/>
            <ac:grpSpMk id="39" creationId="{21C7A004-7548-E649-B40E-F6EAF05AED2A}"/>
          </ac:grpSpMkLst>
        </pc:grpChg>
        <pc:grpChg chg="add del">
          <ac:chgData name="Vijayakumar Sampath" userId="538d05e2-301e-46f1-8bf0-ca14878337e0" providerId="ADAL" clId="{2BB084C7-5156-1943-B36B-8DD2BDFD33EF}" dt="2019-10-14T01:43:49.860" v="191"/>
          <ac:grpSpMkLst>
            <pc:docMk/>
            <pc:sldMk cId="1666150758" sldId="1180"/>
            <ac:grpSpMk id="59" creationId="{EECC4F46-2E0E-8141-9FC3-FE3EAA33E106}"/>
          </ac:grpSpMkLst>
        </pc:grpChg>
        <pc:grpChg chg="add del">
          <ac:chgData name="Vijayakumar Sampath" userId="538d05e2-301e-46f1-8bf0-ca14878337e0" providerId="ADAL" clId="{2BB084C7-5156-1943-B36B-8DD2BDFD33EF}" dt="2019-10-14T02:18:49.759" v="218"/>
          <ac:grpSpMkLst>
            <pc:docMk/>
            <pc:sldMk cId="1666150758" sldId="1180"/>
            <ac:grpSpMk id="102" creationId="{16CB49F5-17BB-AC4F-AFFC-CF2479F97E67}"/>
          </ac:grpSpMkLst>
        </pc:grpChg>
        <pc:grpChg chg="add del mod">
          <ac:chgData name="Vijayakumar Sampath" userId="538d05e2-301e-46f1-8bf0-ca14878337e0" providerId="ADAL" clId="{2BB084C7-5156-1943-B36B-8DD2BDFD33EF}" dt="2019-10-14T02:18:49.564" v="217"/>
          <ac:grpSpMkLst>
            <pc:docMk/>
            <pc:sldMk cId="1666150758" sldId="1180"/>
            <ac:grpSpMk id="145" creationId="{4F432DFB-0156-C64A-B17B-591E4DDA85A3}"/>
          </ac:grpSpMkLst>
        </pc:grpChg>
        <pc:grpChg chg="mod">
          <ac:chgData name="Vijayakumar Sampath" userId="538d05e2-301e-46f1-8bf0-ca14878337e0" providerId="ADAL" clId="{2BB084C7-5156-1943-B36B-8DD2BDFD33EF}" dt="2019-10-14T02:18:48.101" v="216"/>
          <ac:grpSpMkLst>
            <pc:docMk/>
            <pc:sldMk cId="1666150758" sldId="1180"/>
            <ac:grpSpMk id="153" creationId="{0929642C-74CE-444C-AD76-B7919A1BC275}"/>
          </ac:grpSpMkLst>
        </pc:grpChg>
        <pc:grpChg chg="mod">
          <ac:chgData name="Vijayakumar Sampath" userId="538d05e2-301e-46f1-8bf0-ca14878337e0" providerId="ADAL" clId="{2BB084C7-5156-1943-B36B-8DD2BDFD33EF}" dt="2019-10-14T02:18:48.101" v="216"/>
          <ac:grpSpMkLst>
            <pc:docMk/>
            <pc:sldMk cId="1666150758" sldId="1180"/>
            <ac:grpSpMk id="155" creationId="{0BD66A4C-FE22-D940-A762-03B3D88521A7}"/>
          </ac:grpSpMkLst>
        </pc:grpChg>
        <pc:grpChg chg="mod">
          <ac:chgData name="Vijayakumar Sampath" userId="538d05e2-301e-46f1-8bf0-ca14878337e0" providerId="ADAL" clId="{2BB084C7-5156-1943-B36B-8DD2BDFD33EF}" dt="2019-10-14T02:18:48.101" v="216"/>
          <ac:grpSpMkLst>
            <pc:docMk/>
            <pc:sldMk cId="1666150758" sldId="1180"/>
            <ac:grpSpMk id="164" creationId="{F7B0E888-C57C-A747-9F5B-3CFCE40CD78A}"/>
          </ac:grpSpMkLst>
        </pc:grpChg>
        <pc:grpChg chg="mod">
          <ac:chgData name="Vijayakumar Sampath" userId="538d05e2-301e-46f1-8bf0-ca14878337e0" providerId="ADAL" clId="{2BB084C7-5156-1943-B36B-8DD2BDFD33EF}" dt="2019-10-14T02:18:48.101" v="216"/>
          <ac:grpSpMkLst>
            <pc:docMk/>
            <pc:sldMk cId="1666150758" sldId="1180"/>
            <ac:grpSpMk id="167" creationId="{4F2AE60F-5FF5-7443-82A6-58CDCF09874B}"/>
          </ac:grpSpMkLst>
        </pc:grpChg>
        <pc:grpChg chg="mod">
          <ac:chgData name="Vijayakumar Sampath" userId="538d05e2-301e-46f1-8bf0-ca14878337e0" providerId="ADAL" clId="{2BB084C7-5156-1943-B36B-8DD2BDFD33EF}" dt="2019-10-14T02:18:48.101" v="216"/>
          <ac:grpSpMkLst>
            <pc:docMk/>
            <pc:sldMk cId="1666150758" sldId="1180"/>
            <ac:grpSpMk id="168" creationId="{E8C0C9A9-FDCC-FB44-B8B9-28569BFF594E}"/>
          </ac:grpSpMkLst>
        </pc:grpChg>
        <pc:grpChg chg="add del mod">
          <ac:chgData name="Vijayakumar Sampath" userId="538d05e2-301e-46f1-8bf0-ca14878337e0" providerId="ADAL" clId="{2BB084C7-5156-1943-B36B-8DD2BDFD33EF}" dt="2019-10-14T05:33:44.943" v="1778" actId="165"/>
          <ac:grpSpMkLst>
            <pc:docMk/>
            <pc:sldMk cId="1666150758" sldId="1180"/>
            <ac:grpSpMk id="294" creationId="{D97EF128-660E-9E42-A1C0-5949790D1CB6}"/>
          </ac:grpSpMkLst>
        </pc:grpChg>
        <pc:grpChg chg="add del mod">
          <ac:chgData name="Vijayakumar Sampath" userId="538d05e2-301e-46f1-8bf0-ca14878337e0" providerId="ADAL" clId="{2BB084C7-5156-1943-B36B-8DD2BDFD33EF}" dt="2019-10-14T05:34:02.167" v="1782" actId="165"/>
          <ac:grpSpMkLst>
            <pc:docMk/>
            <pc:sldMk cId="1666150758" sldId="1180"/>
            <ac:grpSpMk id="295" creationId="{8AB0F07E-35FC-DF4C-9A69-A7A1FBBD2444}"/>
          </ac:grpSpMkLst>
        </pc:grpChg>
        <pc:grpChg chg="add mod">
          <ac:chgData name="Vijayakumar Sampath" userId="538d05e2-301e-46f1-8bf0-ca14878337e0" providerId="ADAL" clId="{2BB084C7-5156-1943-B36B-8DD2BDFD33EF}" dt="2019-10-14T05:34:21.360" v="1787" actId="1076"/>
          <ac:grpSpMkLst>
            <pc:docMk/>
            <pc:sldMk cId="1666150758" sldId="1180"/>
            <ac:grpSpMk id="296" creationId="{4E23ABAC-1709-884A-AA28-DEB3FDF3E03E}"/>
          </ac:grpSpMkLst>
        </pc:grpChg>
        <pc:graphicFrameChg chg="del">
          <ac:chgData name="Vijayakumar Sampath" userId="538d05e2-301e-46f1-8bf0-ca14878337e0" providerId="ADAL" clId="{2BB084C7-5156-1943-B36B-8DD2BDFD33EF}" dt="2019-10-14T01:42:13.885" v="163" actId="478"/>
          <ac:graphicFrameMkLst>
            <pc:docMk/>
            <pc:sldMk cId="1666150758" sldId="1180"/>
            <ac:graphicFrameMk id="6" creationId="{00000000-0000-0000-0000-000000000000}"/>
          </ac:graphicFrameMkLst>
        </pc:graphicFrameChg>
        <pc:cxnChg chg="mod">
          <ac:chgData name="Vijayakumar Sampath" userId="538d05e2-301e-46f1-8bf0-ca14878337e0" providerId="ADAL" clId="{2BB084C7-5156-1943-B36B-8DD2BDFD33EF}" dt="2019-10-14T05:34:18.600" v="1786" actId="1076"/>
          <ac:cxnSpMkLst>
            <pc:docMk/>
            <pc:sldMk cId="1666150758" sldId="1180"/>
            <ac:cxnSpMk id="11" creationId="{00000000-0000-0000-0000-000000000000}"/>
          </ac:cxnSpMkLst>
        </pc:cxnChg>
        <pc:cxnChg chg="add del mod">
          <ac:chgData name="Vijayakumar Sampath" userId="538d05e2-301e-46f1-8bf0-ca14878337e0" providerId="ADAL" clId="{2BB084C7-5156-1943-B36B-8DD2BDFD33EF}" dt="2019-10-14T05:33:09.789" v="1773" actId="478"/>
          <ac:cxnSpMkLst>
            <pc:docMk/>
            <pc:sldMk cId="1666150758" sldId="1180"/>
            <ac:cxnSpMk id="200" creationId="{3F8226A4-AB49-9A40-9F91-495A7B4E12A5}"/>
          </ac:cxnSpMkLst>
        </pc:cxnChg>
        <pc:cxnChg chg="add del mod">
          <ac:chgData name="Vijayakumar Sampath" userId="538d05e2-301e-46f1-8bf0-ca14878337e0" providerId="ADAL" clId="{2BB084C7-5156-1943-B36B-8DD2BDFD33EF}" dt="2019-10-14T05:33:14.367" v="1774" actId="478"/>
          <ac:cxnSpMkLst>
            <pc:docMk/>
            <pc:sldMk cId="1666150758" sldId="1180"/>
            <ac:cxnSpMk id="202" creationId="{A19784CB-D7C9-D941-9756-11D7E114CF3A}"/>
          </ac:cxnSpMkLst>
        </pc:cxnChg>
        <pc:cxnChg chg="add del mod">
          <ac:chgData name="Vijayakumar Sampath" userId="538d05e2-301e-46f1-8bf0-ca14878337e0" providerId="ADAL" clId="{2BB084C7-5156-1943-B36B-8DD2BDFD33EF}" dt="2019-10-14T03:49:01.551" v="501" actId="478"/>
          <ac:cxnSpMkLst>
            <pc:docMk/>
            <pc:sldMk cId="1666150758" sldId="1180"/>
            <ac:cxnSpMk id="207" creationId="{4EEBBA14-A04A-6049-9CAD-72430B010209}"/>
          </ac:cxnSpMkLst>
        </pc:cxnChg>
        <pc:cxnChg chg="add mod topLvl">
          <ac:chgData name="Vijayakumar Sampath" userId="538d05e2-301e-46f1-8bf0-ca14878337e0" providerId="ADAL" clId="{2BB084C7-5156-1943-B36B-8DD2BDFD33EF}" dt="2019-10-14T05:34:08.421" v="1783" actId="164"/>
          <ac:cxnSpMkLst>
            <pc:docMk/>
            <pc:sldMk cId="1666150758" sldId="1180"/>
            <ac:cxnSpMk id="232" creationId="{64312E53-29BE-3F4E-829C-92EB74FAB4BA}"/>
          </ac:cxnSpMkLst>
        </pc:cxnChg>
        <pc:cxnChg chg="add mod topLvl">
          <ac:chgData name="Vijayakumar Sampath" userId="538d05e2-301e-46f1-8bf0-ca14878337e0" providerId="ADAL" clId="{2BB084C7-5156-1943-B36B-8DD2BDFD33EF}" dt="2019-10-14T05:34:08.421" v="1783" actId="164"/>
          <ac:cxnSpMkLst>
            <pc:docMk/>
            <pc:sldMk cId="1666150758" sldId="1180"/>
            <ac:cxnSpMk id="243" creationId="{129867AF-E56D-B443-9FFC-77214E12DDCB}"/>
          </ac:cxnSpMkLst>
        </pc:cxnChg>
        <pc:cxnChg chg="add mod topLvl">
          <ac:chgData name="Vijayakumar Sampath" userId="538d05e2-301e-46f1-8bf0-ca14878337e0" providerId="ADAL" clId="{2BB084C7-5156-1943-B36B-8DD2BDFD33EF}" dt="2019-10-14T05:34:08.421" v="1783" actId="164"/>
          <ac:cxnSpMkLst>
            <pc:docMk/>
            <pc:sldMk cId="1666150758" sldId="1180"/>
            <ac:cxnSpMk id="251" creationId="{3BA6F84E-6733-EE43-B973-5CF145F14199}"/>
          </ac:cxnSpMkLst>
        </pc:cxnChg>
        <pc:cxnChg chg="add mod topLvl">
          <ac:chgData name="Vijayakumar Sampath" userId="538d05e2-301e-46f1-8bf0-ca14878337e0" providerId="ADAL" clId="{2BB084C7-5156-1943-B36B-8DD2BDFD33EF}" dt="2019-10-14T05:34:08.421" v="1783" actId="164"/>
          <ac:cxnSpMkLst>
            <pc:docMk/>
            <pc:sldMk cId="1666150758" sldId="1180"/>
            <ac:cxnSpMk id="255" creationId="{37590AE1-702B-EB4E-8000-22B1613BB755}"/>
          </ac:cxnSpMkLst>
        </pc:cxnChg>
        <pc:cxnChg chg="add mod topLvl">
          <ac:chgData name="Vijayakumar Sampath" userId="538d05e2-301e-46f1-8bf0-ca14878337e0" providerId="ADAL" clId="{2BB084C7-5156-1943-B36B-8DD2BDFD33EF}" dt="2019-10-14T05:34:08.421" v="1783" actId="164"/>
          <ac:cxnSpMkLst>
            <pc:docMk/>
            <pc:sldMk cId="1666150758" sldId="1180"/>
            <ac:cxnSpMk id="261" creationId="{D0829389-0EF6-524C-9AC4-450512B30B3F}"/>
          </ac:cxnSpMkLst>
        </pc:cxnChg>
        <pc:cxnChg chg="add mod topLvl">
          <ac:chgData name="Vijayakumar Sampath" userId="538d05e2-301e-46f1-8bf0-ca14878337e0" providerId="ADAL" clId="{2BB084C7-5156-1943-B36B-8DD2BDFD33EF}" dt="2019-10-14T05:34:08.421" v="1783" actId="164"/>
          <ac:cxnSpMkLst>
            <pc:docMk/>
            <pc:sldMk cId="1666150758" sldId="1180"/>
            <ac:cxnSpMk id="262" creationId="{4E8991D5-3BFD-F742-9A3D-48D74B45909B}"/>
          </ac:cxnSpMkLst>
        </pc:cxnChg>
        <pc:cxnChg chg="add mod topLvl">
          <ac:chgData name="Vijayakumar Sampath" userId="538d05e2-301e-46f1-8bf0-ca14878337e0" providerId="ADAL" clId="{2BB084C7-5156-1943-B36B-8DD2BDFD33EF}" dt="2019-10-14T05:34:08.421" v="1783" actId="164"/>
          <ac:cxnSpMkLst>
            <pc:docMk/>
            <pc:sldMk cId="1666150758" sldId="1180"/>
            <ac:cxnSpMk id="263" creationId="{945494CF-148A-C041-BB96-CA1EED3E91B3}"/>
          </ac:cxnSpMkLst>
        </pc:cxnChg>
        <pc:cxnChg chg="add mod topLvl">
          <ac:chgData name="Vijayakumar Sampath" userId="538d05e2-301e-46f1-8bf0-ca14878337e0" providerId="ADAL" clId="{2BB084C7-5156-1943-B36B-8DD2BDFD33EF}" dt="2019-10-14T05:34:08.421" v="1783" actId="164"/>
          <ac:cxnSpMkLst>
            <pc:docMk/>
            <pc:sldMk cId="1666150758" sldId="1180"/>
            <ac:cxnSpMk id="264" creationId="{173D94CB-5825-D94C-9364-49AB7B2014A0}"/>
          </ac:cxnSpMkLst>
        </pc:cxnChg>
        <pc:cxnChg chg="add mod topLvl">
          <ac:chgData name="Vijayakumar Sampath" userId="538d05e2-301e-46f1-8bf0-ca14878337e0" providerId="ADAL" clId="{2BB084C7-5156-1943-B36B-8DD2BDFD33EF}" dt="2019-10-14T05:34:08.421" v="1783" actId="164"/>
          <ac:cxnSpMkLst>
            <pc:docMk/>
            <pc:sldMk cId="1666150758" sldId="1180"/>
            <ac:cxnSpMk id="265" creationId="{86DF37E7-74A2-B744-8CD3-49A857A47C33}"/>
          </ac:cxnSpMkLst>
        </pc:cxnChg>
        <pc:cxnChg chg="add mod topLvl">
          <ac:chgData name="Vijayakumar Sampath" userId="538d05e2-301e-46f1-8bf0-ca14878337e0" providerId="ADAL" clId="{2BB084C7-5156-1943-B36B-8DD2BDFD33EF}" dt="2019-10-14T05:34:08.421" v="1783" actId="164"/>
          <ac:cxnSpMkLst>
            <pc:docMk/>
            <pc:sldMk cId="1666150758" sldId="1180"/>
            <ac:cxnSpMk id="266" creationId="{681DE200-632E-0541-BC40-4477E52F5AAA}"/>
          </ac:cxnSpMkLst>
        </pc:cxnChg>
        <pc:cxnChg chg="add mod topLvl">
          <ac:chgData name="Vijayakumar Sampath" userId="538d05e2-301e-46f1-8bf0-ca14878337e0" providerId="ADAL" clId="{2BB084C7-5156-1943-B36B-8DD2BDFD33EF}" dt="2019-10-14T05:34:08.421" v="1783" actId="164"/>
          <ac:cxnSpMkLst>
            <pc:docMk/>
            <pc:sldMk cId="1666150758" sldId="1180"/>
            <ac:cxnSpMk id="267" creationId="{EF7333DA-6638-D744-9C29-C653331F3DA8}"/>
          </ac:cxnSpMkLst>
        </pc:cxnChg>
        <pc:cxnChg chg="add mod topLvl">
          <ac:chgData name="Vijayakumar Sampath" userId="538d05e2-301e-46f1-8bf0-ca14878337e0" providerId="ADAL" clId="{2BB084C7-5156-1943-B36B-8DD2BDFD33EF}" dt="2019-10-14T05:34:08.421" v="1783" actId="164"/>
          <ac:cxnSpMkLst>
            <pc:docMk/>
            <pc:sldMk cId="1666150758" sldId="1180"/>
            <ac:cxnSpMk id="268" creationId="{99D7D41E-733F-7943-BBEB-2BFCBE86EB07}"/>
          </ac:cxnSpMkLst>
        </pc:cxnChg>
        <pc:cxnChg chg="add mod topLvl">
          <ac:chgData name="Vijayakumar Sampath" userId="538d05e2-301e-46f1-8bf0-ca14878337e0" providerId="ADAL" clId="{2BB084C7-5156-1943-B36B-8DD2BDFD33EF}" dt="2019-10-14T05:34:08.421" v="1783" actId="164"/>
          <ac:cxnSpMkLst>
            <pc:docMk/>
            <pc:sldMk cId="1666150758" sldId="1180"/>
            <ac:cxnSpMk id="269" creationId="{4CC2EC48-C5CC-6D49-BC4B-394CDDC89F0C}"/>
          </ac:cxnSpMkLst>
        </pc:cxnChg>
        <pc:cxnChg chg="add mod topLvl">
          <ac:chgData name="Vijayakumar Sampath" userId="538d05e2-301e-46f1-8bf0-ca14878337e0" providerId="ADAL" clId="{2BB084C7-5156-1943-B36B-8DD2BDFD33EF}" dt="2019-10-14T05:34:08.421" v="1783" actId="164"/>
          <ac:cxnSpMkLst>
            <pc:docMk/>
            <pc:sldMk cId="1666150758" sldId="1180"/>
            <ac:cxnSpMk id="270" creationId="{CD1159D1-E044-3E4A-8D44-56B4A911358C}"/>
          </ac:cxnSpMkLst>
        </pc:cxnChg>
        <pc:cxnChg chg="add mod topLvl">
          <ac:chgData name="Vijayakumar Sampath" userId="538d05e2-301e-46f1-8bf0-ca14878337e0" providerId="ADAL" clId="{2BB084C7-5156-1943-B36B-8DD2BDFD33EF}" dt="2019-10-14T05:34:08.421" v="1783" actId="164"/>
          <ac:cxnSpMkLst>
            <pc:docMk/>
            <pc:sldMk cId="1666150758" sldId="1180"/>
            <ac:cxnSpMk id="271" creationId="{F718967C-EC25-7044-B259-CB566B7A3DEA}"/>
          </ac:cxnSpMkLst>
        </pc:cxnChg>
        <pc:cxnChg chg="add mod topLvl">
          <ac:chgData name="Vijayakumar Sampath" userId="538d05e2-301e-46f1-8bf0-ca14878337e0" providerId="ADAL" clId="{2BB084C7-5156-1943-B36B-8DD2BDFD33EF}" dt="2019-10-14T05:34:08.421" v="1783" actId="164"/>
          <ac:cxnSpMkLst>
            <pc:docMk/>
            <pc:sldMk cId="1666150758" sldId="1180"/>
            <ac:cxnSpMk id="272" creationId="{8BDBE877-4061-3B48-87E4-35E28B88FBDE}"/>
          </ac:cxnSpMkLst>
        </pc:cxnChg>
      </pc:sldChg>
    </pc:docChg>
  </pc:docChgLst>
  <pc:docChgLst>
    <pc:chgData clId="Web-{DE5FEF00-55C3-43DA-970D-ED51634F6296}"/>
    <pc:docChg chg="modSld">
      <pc:chgData name="" userId="" providerId="" clId="Web-{DE5FEF00-55C3-43DA-970D-ED51634F6296}" dt="2019-10-04T15:18:02.558" v="5" actId="20577"/>
      <pc:docMkLst>
        <pc:docMk/>
      </pc:docMkLst>
    </pc:docChg>
  </pc:docChgLst>
  <pc:docChgLst>
    <pc:chgData name="Vijayakumar Sampath" userId="538d05e2-301e-46f1-8bf0-ca14878337e0" providerId="ADAL" clId="{FEDD929A-F07D-1D46-BE70-D8C0BB900DB3}"/>
    <pc:docChg chg="modSld">
      <pc:chgData name="Vijayakumar Sampath" userId="538d05e2-301e-46f1-8bf0-ca14878337e0" providerId="ADAL" clId="{FEDD929A-F07D-1D46-BE70-D8C0BB900DB3}" dt="2019-10-04T14:06:02.922" v="0" actId="1410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494AC7-756D-455E-820E-2442954DFB11}" type="datetimeFigureOut">
              <a:rPr lang="en-US" smtClean="0"/>
              <a:t>10/16/19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84A139-E052-4D1C-939A-C08120E6D9AD}" type="slidenum">
              <a:rPr lang="en-US" smtClean="0"/>
              <a:t>‹#›</a:t>
            </a:fld>
            <a:endParaRPr lang="en-US"/>
          </a:p>
        </p:txBody>
      </p:sp>
    </p:spTree>
    <p:extLst>
      <p:ext uri="{BB962C8B-B14F-4D97-AF65-F5344CB8AC3E}">
        <p14:creationId xmlns:p14="http://schemas.microsoft.com/office/powerpoint/2010/main" val="2669693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3DF53-E701-4143-A524-7C5A9DFE678C}" type="datetimeFigureOut">
              <a:rPr lang="en-US" smtClean="0"/>
              <a:t>10/16/19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7AFCF-C50A-D84C-8996-2BBD791A6344}" type="slidenum">
              <a:rPr lang="en-US" smtClean="0"/>
              <a:t>‹#›</a:t>
            </a:fld>
            <a:endParaRPr lang="en-US"/>
          </a:p>
        </p:txBody>
      </p:sp>
    </p:spTree>
    <p:extLst>
      <p:ext uri="{BB962C8B-B14F-4D97-AF65-F5344CB8AC3E}">
        <p14:creationId xmlns:p14="http://schemas.microsoft.com/office/powerpoint/2010/main" val="76767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67AFCF-C50A-D84C-8996-2BBD791A6344}" type="slidenum">
              <a:rPr lang="en-US" smtClean="0"/>
              <a:t>5</a:t>
            </a:fld>
            <a:endParaRPr lang="en-US"/>
          </a:p>
        </p:txBody>
      </p:sp>
    </p:spTree>
    <p:extLst>
      <p:ext uri="{BB962C8B-B14F-4D97-AF65-F5344CB8AC3E}">
        <p14:creationId xmlns:p14="http://schemas.microsoft.com/office/powerpoint/2010/main" val="1193186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6" name="Group 5"/>
          <p:cNvGrpSpPr/>
          <p:nvPr userDrawn="1"/>
        </p:nvGrpSpPr>
        <p:grpSpPr>
          <a:xfrm>
            <a:off x="0" y="4798837"/>
            <a:ext cx="12192000" cy="1957721"/>
            <a:chOff x="0" y="4640800"/>
            <a:chExt cx="12192000" cy="1957721"/>
          </a:xfrm>
        </p:grpSpPr>
        <p:grpSp>
          <p:nvGrpSpPr>
            <p:cNvPr id="7" name="Group 6"/>
            <p:cNvGrpSpPr/>
            <p:nvPr/>
          </p:nvGrpSpPr>
          <p:grpSpPr>
            <a:xfrm>
              <a:off x="0" y="4670960"/>
              <a:ext cx="12192000" cy="1927561"/>
              <a:chOff x="0" y="4814653"/>
              <a:chExt cx="12192000" cy="1927561"/>
            </a:xfrm>
          </p:grpSpPr>
          <p:grpSp>
            <p:nvGrpSpPr>
              <p:cNvPr id="15" name="Group 14"/>
              <p:cNvGrpSpPr/>
              <p:nvPr/>
            </p:nvGrpSpPr>
            <p:grpSpPr>
              <a:xfrm>
                <a:off x="0" y="4814653"/>
                <a:ext cx="12192000" cy="1866900"/>
                <a:chOff x="0" y="4795403"/>
                <a:chExt cx="12192000" cy="1866900"/>
              </a:xfrm>
            </p:grpSpPr>
            <p:pic>
              <p:nvPicPr>
                <p:cNvPr id="17" name="Picture 16"/>
                <p:cNvPicPr>
                  <a:picLocks noChangeAspect="1"/>
                </p:cNvPicPr>
                <p:nvPr/>
              </p:nvPicPr>
              <p:blipFill>
                <a:blip r:embed="rId2"/>
                <a:stretch>
                  <a:fillRect/>
                </a:stretch>
              </p:blipFill>
              <p:spPr>
                <a:xfrm>
                  <a:off x="0" y="4795403"/>
                  <a:ext cx="6946900" cy="1866900"/>
                </a:xfrm>
                <a:prstGeom prst="rect">
                  <a:avLst/>
                </a:prstGeom>
              </p:spPr>
            </p:pic>
            <p:pic>
              <p:nvPicPr>
                <p:cNvPr id="18" name="Picture 17"/>
                <p:cNvPicPr>
                  <a:picLocks noChangeAspect="1"/>
                </p:cNvPicPr>
                <p:nvPr/>
              </p:nvPicPr>
              <p:blipFill rotWithShape="1">
                <a:blip r:embed="rId2"/>
                <a:srcRect l="24828" b="26011"/>
                <a:stretch/>
              </p:blipFill>
              <p:spPr>
                <a:xfrm flipH="1">
                  <a:off x="6969870" y="4795403"/>
                  <a:ext cx="5222130" cy="1381303"/>
                </a:xfrm>
                <a:prstGeom prst="rect">
                  <a:avLst/>
                </a:prstGeom>
              </p:spPr>
            </p:pic>
          </p:grpSp>
          <p:pic>
            <p:nvPicPr>
              <p:cNvPr id="16" name="Picture 15"/>
              <p:cNvPicPr>
                <a:picLocks noChangeAspect="1"/>
              </p:cNvPicPr>
              <p:nvPr/>
            </p:nvPicPr>
            <p:blipFill>
              <a:blip r:embed="rId3"/>
              <a:stretch>
                <a:fillRect/>
              </a:stretch>
            </p:blipFill>
            <p:spPr>
              <a:xfrm>
                <a:off x="0" y="5027753"/>
                <a:ext cx="2914583" cy="1714461"/>
              </a:xfrm>
              <a:prstGeom prst="rect">
                <a:avLst/>
              </a:prstGeom>
            </p:spPr>
          </p:pic>
        </p:grpSp>
        <p:sp>
          <p:nvSpPr>
            <p:cNvPr id="8" name="Oval 7"/>
            <p:cNvSpPr/>
            <p:nvPr/>
          </p:nvSpPr>
          <p:spPr>
            <a:xfrm>
              <a:off x="4226955" y="5099109"/>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80308" y="5553865"/>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98092" y="464518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68625" y="6018941"/>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15812" y="5099109"/>
              <a:ext cx="59344" cy="593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06320" y="6018941"/>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14583" y="4640800"/>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7287021" y="6397448"/>
            <a:ext cx="4587828" cy="281911"/>
            <a:chOff x="7287021" y="6397448"/>
            <a:chExt cx="4587828" cy="281911"/>
          </a:xfrm>
        </p:grpSpPr>
        <p:grpSp>
          <p:nvGrpSpPr>
            <p:cNvPr id="3" name="Group 2"/>
            <p:cNvGrpSpPr/>
            <p:nvPr userDrawn="1"/>
          </p:nvGrpSpPr>
          <p:grpSpPr>
            <a:xfrm>
              <a:off x="7296402" y="6448527"/>
              <a:ext cx="4220873" cy="230832"/>
              <a:chOff x="7387380" y="6448527"/>
              <a:chExt cx="4220873" cy="230832"/>
            </a:xfrm>
          </p:grpSpPr>
          <p:sp>
            <p:nvSpPr>
              <p:cNvPr id="19" name="TextBox 18"/>
              <p:cNvSpPr txBox="1"/>
              <p:nvPr userDrawn="1"/>
            </p:nvSpPr>
            <p:spPr>
              <a:xfrm>
                <a:off x="8319210" y="6448527"/>
                <a:ext cx="1373036" cy="230832"/>
              </a:xfrm>
              <a:prstGeom prst="rect">
                <a:avLst/>
              </a:prstGeom>
              <a:noFill/>
            </p:spPr>
            <p:txBody>
              <a:bodyPr wrap="none" rtlCol="0">
                <a:spAutoFit/>
              </a:bodyPr>
              <a:lstStyle/>
              <a:p>
                <a:pPr marL="0" algn="ctr" defTabSz="914400" rtl="0" eaLnBrk="1" latinLnBrk="0" hangingPunct="1"/>
                <a:r>
                  <a:rPr lang="en-US" sz="900" kern="1200" dirty="0">
                    <a:solidFill>
                      <a:schemeClr val="bg1">
                        <a:lumMod val="65000"/>
                      </a:schemeClr>
                    </a:solidFill>
                    <a:latin typeface="+mn-lt"/>
                    <a:ea typeface="+mn-ea"/>
                    <a:cs typeface="+mn-cs"/>
                  </a:rPr>
                  <a:t>© 2019 Altimetrik Corp. </a:t>
                </a:r>
              </a:p>
            </p:txBody>
          </p:sp>
          <p:sp>
            <p:nvSpPr>
              <p:cNvPr id="20" name="TextBox 19"/>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21" name="Picture 20"/>
              <p:cNvPicPr>
                <a:picLocks noChangeAspect="1"/>
              </p:cNvPicPr>
              <p:nvPr userDrawn="1"/>
            </p:nvPicPr>
            <p:blipFill>
              <a:blip r:embed="rId4"/>
              <a:stretch>
                <a:fillRect/>
              </a:stretch>
            </p:blipFill>
            <p:spPr>
              <a:xfrm>
                <a:off x="7387380" y="6462360"/>
                <a:ext cx="820962" cy="203167"/>
              </a:xfrm>
              <a:prstGeom prst="rect">
                <a:avLst/>
              </a:prstGeom>
            </p:spPr>
          </p:pic>
        </p:grpSp>
        <p:cxnSp>
          <p:nvCxnSpPr>
            <p:cNvPr id="22" name="Straight Connector 21"/>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userDrawn="1"/>
        </p:nvPicPr>
        <p:blipFill>
          <a:blip r:embed="rId5"/>
          <a:stretch>
            <a:fillRect/>
          </a:stretch>
        </p:blipFill>
        <p:spPr>
          <a:xfrm>
            <a:off x="2846068" y="2052857"/>
            <a:ext cx="2270502" cy="1378519"/>
          </a:xfrm>
          <a:prstGeom prst="rect">
            <a:avLst/>
          </a:prstGeom>
        </p:spPr>
      </p:pic>
      <p:cxnSp>
        <p:nvCxnSpPr>
          <p:cNvPr id="30" name="Straight Connector 29"/>
          <p:cNvCxnSpPr/>
          <p:nvPr userDrawn="1"/>
        </p:nvCxnSpPr>
        <p:spPr>
          <a:xfrm>
            <a:off x="5886295" y="1873090"/>
            <a:ext cx="0" cy="2026495"/>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Text Placeholder 32"/>
          <p:cNvSpPr>
            <a:spLocks noGrp="1"/>
          </p:cNvSpPr>
          <p:nvPr userDrawn="1">
            <p:ph type="body" sz="quarter" idx="12" hasCustomPrompt="1"/>
          </p:nvPr>
        </p:nvSpPr>
        <p:spPr>
          <a:xfrm>
            <a:off x="6501519" y="300372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Presenter’s first and last name </a:t>
            </a:r>
          </a:p>
        </p:txBody>
      </p:sp>
      <p:sp>
        <p:nvSpPr>
          <p:cNvPr id="35" name="Text Placeholder 32"/>
          <p:cNvSpPr>
            <a:spLocks noGrp="1"/>
          </p:cNvSpPr>
          <p:nvPr userDrawn="1">
            <p:ph type="body" sz="quarter" idx="13" hasCustomPrompt="1"/>
          </p:nvPr>
        </p:nvSpPr>
        <p:spPr>
          <a:xfrm>
            <a:off x="6501519" y="345165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Designation</a:t>
            </a:r>
          </a:p>
        </p:txBody>
      </p:sp>
      <p:sp>
        <p:nvSpPr>
          <p:cNvPr id="36" name="Text Placeholder 32"/>
          <p:cNvSpPr>
            <a:spLocks noGrp="1"/>
          </p:cNvSpPr>
          <p:nvPr userDrawn="1">
            <p:ph type="body" sz="quarter" idx="14" hasCustomPrompt="1"/>
          </p:nvPr>
        </p:nvSpPr>
        <p:spPr>
          <a:xfrm>
            <a:off x="6501519" y="389958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Date</a:t>
            </a:r>
          </a:p>
        </p:txBody>
      </p:sp>
      <p:sp>
        <p:nvSpPr>
          <p:cNvPr id="37" name="Title 23"/>
          <p:cNvSpPr>
            <a:spLocks noGrp="1"/>
          </p:cNvSpPr>
          <p:nvPr>
            <p:ph type="title" hasCustomPrompt="1"/>
          </p:nvPr>
        </p:nvSpPr>
        <p:spPr>
          <a:xfrm>
            <a:off x="6501519" y="1231899"/>
            <a:ext cx="5023576" cy="1584681"/>
          </a:xfrm>
        </p:spPr>
        <p:txBody>
          <a:bodyPr/>
          <a:lstStyle>
            <a:lvl1pPr marL="228600" indent="-228600" algn="l" defTabSz="914400" rtl="0" eaLnBrk="1" latinLnBrk="0" hangingPunct="1">
              <a:lnSpc>
                <a:spcPct val="100000"/>
              </a:lnSpc>
              <a:spcBef>
                <a:spcPts val="0"/>
              </a:spcBef>
              <a:buClr>
                <a:schemeClr val="accent2"/>
              </a:buClr>
              <a:defRPr>
                <a:solidFill>
                  <a:schemeClr val="accent1"/>
                </a:solidFill>
              </a:defRPr>
            </a:lvl1pPr>
          </a:lstStyle>
          <a:p>
            <a:pPr marL="228600" lvl="0" indent="-228600" algn="l" defTabSz="914400" rtl="0" eaLnBrk="1" latinLnBrk="0" hangingPunct="1">
              <a:lnSpc>
                <a:spcPct val="100000"/>
              </a:lnSpc>
              <a:spcBef>
                <a:spcPts val="0"/>
              </a:spcBef>
              <a:buClr>
                <a:schemeClr val="accent2"/>
              </a:buClr>
            </a:pPr>
            <a:r>
              <a:rPr lang="en-US"/>
              <a:t>Insert Title Here</a:t>
            </a:r>
            <a:br>
              <a:rPr lang="en-US"/>
            </a:br>
            <a:r>
              <a:rPr lang="en-US"/>
              <a:t>in two lines</a:t>
            </a:r>
          </a:p>
        </p:txBody>
      </p:sp>
    </p:spTree>
    <p:extLst>
      <p:ext uri="{BB962C8B-B14F-4D97-AF65-F5344CB8AC3E}">
        <p14:creationId xmlns:p14="http://schemas.microsoft.com/office/powerpoint/2010/main" val="92373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640085" y="6561291"/>
            <a:ext cx="475915" cy="365125"/>
          </a:xfrm>
          <a:prstGeom prst="rect">
            <a:avLst/>
          </a:prstGeom>
        </p:spPr>
        <p:txBody>
          <a:bodyPr/>
          <a:lstStyle>
            <a:lvl1pPr>
              <a:defRPr sz="1000" b="0">
                <a:solidFill>
                  <a:schemeClr val="bg1"/>
                </a:solidFill>
              </a:defRPr>
            </a:lvl1pPr>
          </a:lstStyle>
          <a:p>
            <a:fld id="{E6443F26-F8C8-45F2-A4BA-0F3C87BA16F1}" type="slidenum">
              <a:rPr lang="en-IN" smtClean="0"/>
              <a:pPr/>
              <a:t>‹#›</a:t>
            </a:fld>
            <a:endParaRPr lang="en-IN" dirty="0"/>
          </a:p>
        </p:txBody>
      </p:sp>
      <p:sp>
        <p:nvSpPr>
          <p:cNvPr id="15" name="Text Placeholder 14"/>
          <p:cNvSpPr>
            <a:spLocks noGrp="1"/>
          </p:cNvSpPr>
          <p:nvPr>
            <p:ph type="body" sz="quarter" idx="13"/>
          </p:nvPr>
        </p:nvSpPr>
        <p:spPr>
          <a:xfrm>
            <a:off x="440987" y="224617"/>
            <a:ext cx="10635574" cy="440594"/>
          </a:xfrm>
        </p:spPr>
        <p:txBody>
          <a:bodyPr/>
          <a:lstStyle>
            <a:lvl1pPr marL="0" indent="0">
              <a:buNone/>
              <a:defRPr>
                <a:solidFill>
                  <a:schemeClr val="accent2"/>
                </a:solidFill>
              </a:defRPr>
            </a:lvl1pPr>
          </a:lstStyle>
          <a:p>
            <a:pPr lvl="0"/>
            <a:r>
              <a:rPr lang="en-US" dirty="0"/>
              <a:t>Edit Master text styles</a:t>
            </a:r>
          </a:p>
        </p:txBody>
      </p:sp>
    </p:spTree>
    <p:extLst>
      <p:ext uri="{BB962C8B-B14F-4D97-AF65-F5344CB8AC3E}">
        <p14:creationId xmlns:p14="http://schemas.microsoft.com/office/powerpoint/2010/main" val="35235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grpSp>
        <p:nvGrpSpPr>
          <p:cNvPr id="6" name="Group 5"/>
          <p:cNvGrpSpPr/>
          <p:nvPr userDrawn="1"/>
        </p:nvGrpSpPr>
        <p:grpSpPr>
          <a:xfrm>
            <a:off x="0" y="4798837"/>
            <a:ext cx="12192000" cy="1957721"/>
            <a:chOff x="0" y="4640800"/>
            <a:chExt cx="12192000" cy="1957721"/>
          </a:xfrm>
        </p:grpSpPr>
        <p:grpSp>
          <p:nvGrpSpPr>
            <p:cNvPr id="7" name="Group 6"/>
            <p:cNvGrpSpPr/>
            <p:nvPr/>
          </p:nvGrpSpPr>
          <p:grpSpPr>
            <a:xfrm>
              <a:off x="0" y="4670960"/>
              <a:ext cx="12192000" cy="1927561"/>
              <a:chOff x="0" y="4814653"/>
              <a:chExt cx="12192000" cy="1927561"/>
            </a:xfrm>
          </p:grpSpPr>
          <p:grpSp>
            <p:nvGrpSpPr>
              <p:cNvPr id="15" name="Group 14"/>
              <p:cNvGrpSpPr/>
              <p:nvPr/>
            </p:nvGrpSpPr>
            <p:grpSpPr>
              <a:xfrm>
                <a:off x="0" y="4814653"/>
                <a:ext cx="12192000" cy="1866900"/>
                <a:chOff x="0" y="4795403"/>
                <a:chExt cx="12192000" cy="1866900"/>
              </a:xfrm>
            </p:grpSpPr>
            <p:pic>
              <p:nvPicPr>
                <p:cNvPr id="17" name="Picture 16"/>
                <p:cNvPicPr>
                  <a:picLocks noChangeAspect="1"/>
                </p:cNvPicPr>
                <p:nvPr/>
              </p:nvPicPr>
              <p:blipFill>
                <a:blip r:embed="rId2"/>
                <a:stretch>
                  <a:fillRect/>
                </a:stretch>
              </p:blipFill>
              <p:spPr>
                <a:xfrm>
                  <a:off x="0" y="4795403"/>
                  <a:ext cx="6946900" cy="1866900"/>
                </a:xfrm>
                <a:prstGeom prst="rect">
                  <a:avLst/>
                </a:prstGeom>
              </p:spPr>
            </p:pic>
            <p:pic>
              <p:nvPicPr>
                <p:cNvPr id="18" name="Picture 17"/>
                <p:cNvPicPr>
                  <a:picLocks noChangeAspect="1"/>
                </p:cNvPicPr>
                <p:nvPr/>
              </p:nvPicPr>
              <p:blipFill rotWithShape="1">
                <a:blip r:embed="rId2"/>
                <a:srcRect l="24828" b="26011"/>
                <a:stretch/>
              </p:blipFill>
              <p:spPr>
                <a:xfrm flipH="1">
                  <a:off x="6969870" y="4795403"/>
                  <a:ext cx="5222130" cy="1381303"/>
                </a:xfrm>
                <a:prstGeom prst="rect">
                  <a:avLst/>
                </a:prstGeom>
              </p:spPr>
            </p:pic>
          </p:grpSp>
          <p:pic>
            <p:nvPicPr>
              <p:cNvPr id="16" name="Picture 15"/>
              <p:cNvPicPr>
                <a:picLocks noChangeAspect="1"/>
              </p:cNvPicPr>
              <p:nvPr/>
            </p:nvPicPr>
            <p:blipFill>
              <a:blip r:embed="rId3"/>
              <a:stretch>
                <a:fillRect/>
              </a:stretch>
            </p:blipFill>
            <p:spPr>
              <a:xfrm>
                <a:off x="0" y="5027753"/>
                <a:ext cx="2914583" cy="1714461"/>
              </a:xfrm>
              <a:prstGeom prst="rect">
                <a:avLst/>
              </a:prstGeom>
            </p:spPr>
          </p:pic>
        </p:grpSp>
        <p:sp>
          <p:nvSpPr>
            <p:cNvPr id="8" name="Oval 7"/>
            <p:cNvSpPr/>
            <p:nvPr/>
          </p:nvSpPr>
          <p:spPr>
            <a:xfrm>
              <a:off x="4226955" y="5099109"/>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80308" y="5553865"/>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98092" y="464518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68625" y="6018941"/>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15812" y="5099109"/>
              <a:ext cx="59344" cy="593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06320" y="6018941"/>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14583" y="4640800"/>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userDrawn="1"/>
        </p:nvPicPr>
        <p:blipFill>
          <a:blip r:embed="rId4"/>
          <a:stretch>
            <a:fillRect/>
          </a:stretch>
        </p:blipFill>
        <p:spPr>
          <a:xfrm>
            <a:off x="703425" y="2186912"/>
            <a:ext cx="2270502" cy="1378519"/>
          </a:xfrm>
          <a:prstGeom prst="rect">
            <a:avLst/>
          </a:prstGeom>
        </p:spPr>
      </p:pic>
      <p:cxnSp>
        <p:nvCxnSpPr>
          <p:cNvPr id="30" name="Straight Connector 29"/>
          <p:cNvCxnSpPr/>
          <p:nvPr userDrawn="1"/>
        </p:nvCxnSpPr>
        <p:spPr>
          <a:xfrm>
            <a:off x="5886295" y="1873090"/>
            <a:ext cx="0" cy="2026495"/>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6" hasCustomPrompt="1"/>
          </p:nvPr>
        </p:nvSpPr>
        <p:spPr>
          <a:xfrm>
            <a:off x="3405307" y="2186912"/>
            <a:ext cx="1969850" cy="1378519"/>
          </a:xfrm>
          <a:prstGeom prst="rect">
            <a:avLst/>
          </a:prstGeom>
        </p:spPr>
        <p:txBody>
          <a:bodyPr anchor="ctr">
            <a:normAutofit/>
          </a:bodyPr>
          <a:lstStyle>
            <a:lvl1pPr marL="0" indent="0" algn="ctr">
              <a:buNone/>
              <a:defRPr sz="1500">
                <a:solidFill>
                  <a:schemeClr val="bg2">
                    <a:lumMod val="50000"/>
                  </a:schemeClr>
                </a:solidFill>
              </a:defRPr>
            </a:lvl1pPr>
          </a:lstStyle>
          <a:p>
            <a:pPr lvl="0"/>
            <a:r>
              <a:rPr lang="en-US"/>
              <a:t>Place Client / Partner Logo Here</a:t>
            </a:r>
          </a:p>
        </p:txBody>
      </p:sp>
      <p:sp>
        <p:nvSpPr>
          <p:cNvPr id="32" name="Text Placeholder 32"/>
          <p:cNvSpPr>
            <a:spLocks noGrp="1"/>
          </p:cNvSpPr>
          <p:nvPr>
            <p:ph type="body" sz="quarter" idx="12" hasCustomPrompt="1"/>
          </p:nvPr>
        </p:nvSpPr>
        <p:spPr>
          <a:xfrm>
            <a:off x="6501519" y="300372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Presenter’s first and last name </a:t>
            </a:r>
          </a:p>
        </p:txBody>
      </p:sp>
      <p:sp>
        <p:nvSpPr>
          <p:cNvPr id="37" name="Text Placeholder 32"/>
          <p:cNvSpPr>
            <a:spLocks noGrp="1"/>
          </p:cNvSpPr>
          <p:nvPr>
            <p:ph type="body" sz="quarter" idx="13" hasCustomPrompt="1"/>
          </p:nvPr>
        </p:nvSpPr>
        <p:spPr>
          <a:xfrm>
            <a:off x="6501519" y="345165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Designation</a:t>
            </a:r>
          </a:p>
        </p:txBody>
      </p:sp>
      <p:sp>
        <p:nvSpPr>
          <p:cNvPr id="38" name="Text Placeholder 32"/>
          <p:cNvSpPr>
            <a:spLocks noGrp="1"/>
          </p:cNvSpPr>
          <p:nvPr>
            <p:ph type="body" sz="quarter" idx="14" hasCustomPrompt="1"/>
          </p:nvPr>
        </p:nvSpPr>
        <p:spPr>
          <a:xfrm>
            <a:off x="6501519" y="389958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Date</a:t>
            </a:r>
          </a:p>
        </p:txBody>
      </p:sp>
      <p:sp>
        <p:nvSpPr>
          <p:cNvPr id="36" name="Title 23"/>
          <p:cNvSpPr>
            <a:spLocks noGrp="1"/>
          </p:cNvSpPr>
          <p:nvPr>
            <p:ph type="title" hasCustomPrompt="1"/>
          </p:nvPr>
        </p:nvSpPr>
        <p:spPr>
          <a:xfrm>
            <a:off x="6501519" y="1231899"/>
            <a:ext cx="5023576" cy="1584681"/>
          </a:xfrm>
        </p:spPr>
        <p:txBody>
          <a:bodyPr/>
          <a:lstStyle>
            <a:lvl1pPr marL="228600" indent="-228600" algn="l" defTabSz="914400" rtl="0" eaLnBrk="1" latinLnBrk="0" hangingPunct="1">
              <a:lnSpc>
                <a:spcPct val="100000"/>
              </a:lnSpc>
              <a:spcBef>
                <a:spcPts val="0"/>
              </a:spcBef>
              <a:buClr>
                <a:schemeClr val="accent2"/>
              </a:buClr>
              <a:defRPr>
                <a:solidFill>
                  <a:schemeClr val="accent1"/>
                </a:solidFill>
              </a:defRPr>
            </a:lvl1pPr>
          </a:lstStyle>
          <a:p>
            <a:pPr marL="228600" lvl="0" indent="-228600" algn="l" defTabSz="914400" rtl="0" eaLnBrk="1" latinLnBrk="0" hangingPunct="1">
              <a:lnSpc>
                <a:spcPct val="100000"/>
              </a:lnSpc>
              <a:spcBef>
                <a:spcPts val="0"/>
              </a:spcBef>
              <a:buClr>
                <a:schemeClr val="accent2"/>
              </a:buClr>
            </a:pPr>
            <a:r>
              <a:rPr lang="en-US"/>
              <a:t>Insert Title Here</a:t>
            </a:r>
            <a:br>
              <a:rPr lang="en-US"/>
            </a:br>
            <a:r>
              <a:rPr lang="en-US"/>
              <a:t>in two lines</a:t>
            </a:r>
          </a:p>
        </p:txBody>
      </p:sp>
      <p:grpSp>
        <p:nvGrpSpPr>
          <p:cNvPr id="39" name="Group 38"/>
          <p:cNvGrpSpPr/>
          <p:nvPr userDrawn="1"/>
        </p:nvGrpSpPr>
        <p:grpSpPr>
          <a:xfrm>
            <a:off x="7287021" y="6397448"/>
            <a:ext cx="4587828" cy="281911"/>
            <a:chOff x="7287021" y="6397448"/>
            <a:chExt cx="4587828" cy="281911"/>
          </a:xfrm>
        </p:grpSpPr>
        <p:grpSp>
          <p:nvGrpSpPr>
            <p:cNvPr id="40" name="Group 39"/>
            <p:cNvGrpSpPr/>
            <p:nvPr userDrawn="1"/>
          </p:nvGrpSpPr>
          <p:grpSpPr>
            <a:xfrm>
              <a:off x="7296402" y="6448527"/>
              <a:ext cx="4220873" cy="230832"/>
              <a:chOff x="7387380" y="6448527"/>
              <a:chExt cx="4220873" cy="230832"/>
            </a:xfrm>
          </p:grpSpPr>
          <p:sp>
            <p:nvSpPr>
              <p:cNvPr id="42" name="TextBox 41"/>
              <p:cNvSpPr txBox="1"/>
              <p:nvPr userDrawn="1"/>
            </p:nvSpPr>
            <p:spPr>
              <a:xfrm>
                <a:off x="8300245" y="6448527"/>
                <a:ext cx="1410963"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 2018 </a:t>
                </a:r>
                <a:r>
                  <a:rPr lang="en-US" sz="900" kern="1200" err="1">
                    <a:solidFill>
                      <a:schemeClr val="bg1">
                        <a:lumMod val="65000"/>
                      </a:schemeClr>
                    </a:solidFill>
                    <a:latin typeface="+mn-lt"/>
                    <a:ea typeface="+mn-ea"/>
                    <a:cs typeface="+mn-cs"/>
                  </a:rPr>
                  <a:t>Altimetrik</a:t>
                </a:r>
                <a:r>
                  <a:rPr lang="en-US" sz="900" kern="1200">
                    <a:solidFill>
                      <a:schemeClr val="bg1">
                        <a:lumMod val="65000"/>
                      </a:schemeClr>
                    </a:solidFill>
                    <a:latin typeface="+mn-lt"/>
                    <a:ea typeface="+mn-ea"/>
                    <a:cs typeface="+mn-cs"/>
                  </a:rPr>
                  <a:t> Corp. </a:t>
                </a:r>
              </a:p>
            </p:txBody>
          </p:sp>
          <p:sp>
            <p:nvSpPr>
              <p:cNvPr id="43" name="TextBox 42"/>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44" name="Picture 43"/>
              <p:cNvPicPr>
                <a:picLocks noChangeAspect="1"/>
              </p:cNvPicPr>
              <p:nvPr userDrawn="1"/>
            </p:nvPicPr>
            <p:blipFill>
              <a:blip r:embed="rId5"/>
              <a:stretch>
                <a:fillRect/>
              </a:stretch>
            </p:blipFill>
            <p:spPr>
              <a:xfrm>
                <a:off x="7387380" y="6462360"/>
                <a:ext cx="820962" cy="203167"/>
              </a:xfrm>
              <a:prstGeom prst="rect">
                <a:avLst/>
              </a:prstGeom>
            </p:spPr>
          </p:pic>
        </p:grpSp>
        <p:cxnSp>
          <p:nvCxnSpPr>
            <p:cNvPr id="41" name="Straight Connector 40"/>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71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13690" y="87630"/>
            <a:ext cx="1001713" cy="175260"/>
          </a:xfrm>
          <a:prstGeom prst="rect">
            <a:avLst/>
          </a:prstGeom>
        </p:spPr>
        <p:txBody>
          <a:bodyPr anchor="ctr">
            <a:normAutofit/>
          </a:bodyPr>
          <a:lstStyle>
            <a:lvl1pPr marL="0" indent="0" algn="ctr">
              <a:buNone/>
              <a:defRPr sz="800">
                <a:solidFill>
                  <a:schemeClr val="accent1"/>
                </a:solidFill>
              </a:defRPr>
            </a:lvl1pPr>
          </a:lstStyle>
          <a:p>
            <a:pPr lvl="0"/>
            <a:r>
              <a:rPr lang="en-US"/>
              <a:t>0.0 Section name</a:t>
            </a:r>
          </a:p>
        </p:txBody>
      </p:sp>
      <p:sp>
        <p:nvSpPr>
          <p:cNvPr id="15" name="Text Placeholder 32"/>
          <p:cNvSpPr>
            <a:spLocks noGrp="1"/>
          </p:cNvSpPr>
          <p:nvPr>
            <p:ph type="body" sz="quarter" idx="11" hasCustomPrompt="1"/>
          </p:nvPr>
        </p:nvSpPr>
        <p:spPr>
          <a:xfrm>
            <a:off x="313690" y="416015"/>
            <a:ext cx="6224270" cy="603160"/>
          </a:xfrm>
          <a:prstGeom prst="rect">
            <a:avLst/>
          </a:prstGeom>
        </p:spPr>
        <p:txBody>
          <a:bodyPr anchor="ctr">
            <a:noAutofit/>
          </a:bodyPr>
          <a:lstStyle>
            <a:lvl1pPr marL="0" indent="0" algn="l">
              <a:buNone/>
              <a:defRPr lang="en-US" sz="2800" b="1" kern="1200" dirty="0" smtClean="0">
                <a:solidFill>
                  <a:schemeClr val="accent1"/>
                </a:solidFill>
                <a:latin typeface="+mj-lt"/>
                <a:ea typeface="Arial"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a:t>Agenda</a:t>
            </a:r>
          </a:p>
        </p:txBody>
      </p:sp>
      <p:grpSp>
        <p:nvGrpSpPr>
          <p:cNvPr id="17" name="Group 16"/>
          <p:cNvGrpSpPr/>
          <p:nvPr userDrawn="1"/>
        </p:nvGrpSpPr>
        <p:grpSpPr>
          <a:xfrm>
            <a:off x="0" y="524307"/>
            <a:ext cx="136525" cy="386576"/>
            <a:chOff x="0" y="206533"/>
            <a:chExt cx="136525" cy="386576"/>
          </a:xfrm>
        </p:grpSpPr>
        <p:sp>
          <p:nvSpPr>
            <p:cNvPr id="18" name="Rectangle 17"/>
            <p:cNvSpPr/>
            <p:nvPr/>
          </p:nvSpPr>
          <p:spPr>
            <a:xfrm>
              <a:off x="0" y="206533"/>
              <a:ext cx="89209" cy="386576"/>
            </a:xfrm>
            <a:prstGeom prst="rect">
              <a:avLst/>
            </a:prstGeom>
            <a:solidFill>
              <a:srgbClr val="F26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36525" y="206533"/>
              <a:ext cx="0" cy="386576"/>
            </a:xfrm>
            <a:prstGeom prst="line">
              <a:avLst/>
            </a:prstGeom>
            <a:ln>
              <a:solidFill>
                <a:srgbClr val="F26C36"/>
              </a:solidFill>
            </a:ln>
          </p:spPr>
          <p:style>
            <a:lnRef idx="1">
              <a:schemeClr val="accent1"/>
            </a:lnRef>
            <a:fillRef idx="0">
              <a:schemeClr val="accent1"/>
            </a:fillRef>
            <a:effectRef idx="0">
              <a:schemeClr val="accent1"/>
            </a:effectRef>
            <a:fontRef idx="minor">
              <a:schemeClr val="tx1"/>
            </a:fontRef>
          </p:style>
        </p:cxnSp>
      </p:gr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67396" y="1452456"/>
            <a:ext cx="4588115" cy="4401714"/>
          </a:xfrm>
          <a:prstGeom prst="rect">
            <a:avLst/>
          </a:prstGeom>
        </p:spPr>
      </p:pic>
      <p:sp>
        <p:nvSpPr>
          <p:cNvPr id="22" name="Text Placeholder 38"/>
          <p:cNvSpPr>
            <a:spLocks noGrp="1"/>
          </p:cNvSpPr>
          <p:nvPr>
            <p:ph type="body" sz="quarter" idx="10" hasCustomPrompt="1"/>
          </p:nvPr>
        </p:nvSpPr>
        <p:spPr>
          <a:xfrm>
            <a:off x="954568" y="1398942"/>
            <a:ext cx="5583392" cy="248310"/>
          </a:xfrm>
          <a:prstGeom prst="rect">
            <a:avLst/>
          </a:prstGeom>
        </p:spPr>
        <p:txBody>
          <a:bodyPr tIns="0" bIns="0" anchor="ctr" anchorCtr="0">
            <a:noAutofit/>
          </a:bodyPr>
          <a:lstStyle>
            <a:lvl1pPr marL="0" indent="0">
              <a:buNone/>
              <a:defRPr sz="18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Headline</a:t>
            </a:r>
          </a:p>
        </p:txBody>
      </p:sp>
      <p:sp>
        <p:nvSpPr>
          <p:cNvPr id="23" name="Text Placeholder 38"/>
          <p:cNvSpPr>
            <a:spLocks noGrp="1"/>
          </p:cNvSpPr>
          <p:nvPr>
            <p:ph type="body" sz="quarter" idx="15" hasCustomPrompt="1"/>
          </p:nvPr>
        </p:nvSpPr>
        <p:spPr>
          <a:xfrm>
            <a:off x="313690" y="1373094"/>
            <a:ext cx="542619" cy="541188"/>
          </a:xfrm>
          <a:prstGeom prst="ellipse">
            <a:avLst/>
          </a:prstGeom>
          <a:solidFill>
            <a:schemeClr val="accent2"/>
          </a:solidFill>
        </p:spPr>
        <p:txBody>
          <a:bodyPr anchor="ctr">
            <a:normAutofit/>
          </a:bodyPr>
          <a:lstStyle>
            <a:lvl1pPr marL="0" indent="0" algn="ctr">
              <a:buFont typeface="Arial" pitchFamily="34" charset="0"/>
              <a:buNone/>
              <a:defRPr sz="16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1</a:t>
            </a:r>
          </a:p>
        </p:txBody>
      </p:sp>
      <p:sp>
        <p:nvSpPr>
          <p:cNvPr id="24" name="Text Placeholder 38"/>
          <p:cNvSpPr>
            <a:spLocks noGrp="1"/>
          </p:cNvSpPr>
          <p:nvPr>
            <p:ph type="body" sz="quarter" idx="16" hasCustomPrompt="1"/>
          </p:nvPr>
        </p:nvSpPr>
        <p:spPr>
          <a:xfrm>
            <a:off x="954568" y="1751291"/>
            <a:ext cx="5583392" cy="149245"/>
          </a:xfrm>
          <a:prstGeom prst="rect">
            <a:avLst/>
          </a:prstGeom>
        </p:spPr>
        <p:txBody>
          <a:bodyPr tIns="0" bIns="0" anchor="ctr" anchorCtr="0">
            <a:noAutofit/>
          </a:bodyPr>
          <a:lstStyle>
            <a:lvl1pPr marL="0" indent="0">
              <a:buNone/>
              <a:defRPr sz="12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Sub-points</a:t>
            </a:r>
          </a:p>
        </p:txBody>
      </p:sp>
      <p:sp>
        <p:nvSpPr>
          <p:cNvPr id="25" name="Text Placeholder 38"/>
          <p:cNvSpPr>
            <a:spLocks noGrp="1"/>
          </p:cNvSpPr>
          <p:nvPr>
            <p:ph type="body" sz="quarter" idx="17" hasCustomPrompt="1"/>
          </p:nvPr>
        </p:nvSpPr>
        <p:spPr>
          <a:xfrm>
            <a:off x="954568" y="2424429"/>
            <a:ext cx="5583392" cy="248310"/>
          </a:xfrm>
          <a:prstGeom prst="rect">
            <a:avLst/>
          </a:prstGeom>
        </p:spPr>
        <p:txBody>
          <a:bodyPr tIns="0" bIns="0" anchor="ctr" anchorCtr="0">
            <a:noAutofit/>
          </a:bodyPr>
          <a:lstStyle>
            <a:lvl1pPr marL="0" indent="0">
              <a:buNone/>
              <a:defRPr sz="18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Headline</a:t>
            </a:r>
          </a:p>
        </p:txBody>
      </p:sp>
      <p:sp>
        <p:nvSpPr>
          <p:cNvPr id="26" name="Text Placeholder 38"/>
          <p:cNvSpPr>
            <a:spLocks noGrp="1"/>
          </p:cNvSpPr>
          <p:nvPr>
            <p:ph type="body" sz="quarter" idx="18" hasCustomPrompt="1"/>
          </p:nvPr>
        </p:nvSpPr>
        <p:spPr>
          <a:xfrm>
            <a:off x="313690" y="2425715"/>
            <a:ext cx="542619" cy="541188"/>
          </a:xfrm>
          <a:prstGeom prst="ellipse">
            <a:avLst/>
          </a:prstGeom>
          <a:solidFill>
            <a:schemeClr val="accent2"/>
          </a:solidFill>
        </p:spPr>
        <p:txBody>
          <a:bodyPr anchor="ctr">
            <a:normAutofit/>
          </a:bodyPr>
          <a:lstStyle>
            <a:lvl1pPr marL="0" indent="0" algn="ctr">
              <a:buFont typeface="Arial" pitchFamily="34" charset="0"/>
              <a:buNone/>
              <a:defRPr sz="16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2</a:t>
            </a:r>
          </a:p>
        </p:txBody>
      </p:sp>
      <p:sp>
        <p:nvSpPr>
          <p:cNvPr id="27" name="Text Placeholder 38"/>
          <p:cNvSpPr>
            <a:spLocks noGrp="1"/>
          </p:cNvSpPr>
          <p:nvPr>
            <p:ph type="body" sz="quarter" idx="19" hasCustomPrompt="1"/>
          </p:nvPr>
        </p:nvSpPr>
        <p:spPr>
          <a:xfrm>
            <a:off x="954568" y="2776778"/>
            <a:ext cx="5583392" cy="149245"/>
          </a:xfrm>
          <a:prstGeom prst="rect">
            <a:avLst/>
          </a:prstGeom>
        </p:spPr>
        <p:txBody>
          <a:bodyPr tIns="0" bIns="0" anchor="ctr" anchorCtr="0">
            <a:noAutofit/>
          </a:bodyPr>
          <a:lstStyle>
            <a:lvl1pPr marL="0" indent="0">
              <a:buNone/>
              <a:defRPr sz="12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Sub-points</a:t>
            </a:r>
          </a:p>
        </p:txBody>
      </p:sp>
      <p:sp>
        <p:nvSpPr>
          <p:cNvPr id="28" name="Text Placeholder 38"/>
          <p:cNvSpPr>
            <a:spLocks noGrp="1"/>
          </p:cNvSpPr>
          <p:nvPr>
            <p:ph type="body" sz="quarter" idx="20" hasCustomPrompt="1"/>
          </p:nvPr>
        </p:nvSpPr>
        <p:spPr>
          <a:xfrm>
            <a:off x="954568" y="3478336"/>
            <a:ext cx="5583392" cy="248310"/>
          </a:xfrm>
          <a:prstGeom prst="rect">
            <a:avLst/>
          </a:prstGeom>
        </p:spPr>
        <p:txBody>
          <a:bodyPr tIns="0" bIns="0" anchor="ctr" anchorCtr="0">
            <a:noAutofit/>
          </a:bodyPr>
          <a:lstStyle>
            <a:lvl1pPr marL="0" indent="0">
              <a:buNone/>
              <a:defRPr sz="18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Headline</a:t>
            </a:r>
          </a:p>
        </p:txBody>
      </p:sp>
      <p:sp>
        <p:nvSpPr>
          <p:cNvPr id="29" name="Text Placeholder 38"/>
          <p:cNvSpPr>
            <a:spLocks noGrp="1"/>
          </p:cNvSpPr>
          <p:nvPr>
            <p:ph type="body" sz="quarter" idx="21" hasCustomPrompt="1"/>
          </p:nvPr>
        </p:nvSpPr>
        <p:spPr>
          <a:xfrm>
            <a:off x="313690" y="3478336"/>
            <a:ext cx="542619" cy="541188"/>
          </a:xfrm>
          <a:prstGeom prst="ellipse">
            <a:avLst/>
          </a:prstGeom>
          <a:solidFill>
            <a:schemeClr val="accent2"/>
          </a:solidFill>
        </p:spPr>
        <p:txBody>
          <a:bodyPr anchor="ctr">
            <a:normAutofit/>
          </a:bodyPr>
          <a:lstStyle>
            <a:lvl1pPr marL="0" indent="0" algn="ctr">
              <a:buFont typeface="Arial" pitchFamily="34" charset="0"/>
              <a:buNone/>
              <a:defRPr sz="16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3</a:t>
            </a:r>
          </a:p>
        </p:txBody>
      </p:sp>
      <p:sp>
        <p:nvSpPr>
          <p:cNvPr id="30" name="Text Placeholder 38"/>
          <p:cNvSpPr>
            <a:spLocks noGrp="1"/>
          </p:cNvSpPr>
          <p:nvPr>
            <p:ph type="body" sz="quarter" idx="22" hasCustomPrompt="1"/>
          </p:nvPr>
        </p:nvSpPr>
        <p:spPr>
          <a:xfrm>
            <a:off x="954568" y="3830685"/>
            <a:ext cx="5583392" cy="149245"/>
          </a:xfrm>
          <a:prstGeom prst="rect">
            <a:avLst/>
          </a:prstGeom>
        </p:spPr>
        <p:txBody>
          <a:bodyPr tIns="0" bIns="0" anchor="ctr" anchorCtr="0">
            <a:noAutofit/>
          </a:bodyPr>
          <a:lstStyle>
            <a:lvl1pPr marL="0" indent="0">
              <a:buNone/>
              <a:defRPr sz="12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Sub-points</a:t>
            </a:r>
          </a:p>
        </p:txBody>
      </p:sp>
      <p:sp>
        <p:nvSpPr>
          <p:cNvPr id="31" name="Text Placeholder 38"/>
          <p:cNvSpPr>
            <a:spLocks noGrp="1"/>
          </p:cNvSpPr>
          <p:nvPr>
            <p:ph type="body" sz="quarter" idx="23" hasCustomPrompt="1"/>
          </p:nvPr>
        </p:nvSpPr>
        <p:spPr>
          <a:xfrm>
            <a:off x="954568" y="4570551"/>
            <a:ext cx="5583392" cy="248310"/>
          </a:xfrm>
          <a:prstGeom prst="rect">
            <a:avLst/>
          </a:prstGeom>
        </p:spPr>
        <p:txBody>
          <a:bodyPr tIns="0" bIns="0" anchor="ctr" anchorCtr="0">
            <a:noAutofit/>
          </a:bodyPr>
          <a:lstStyle>
            <a:lvl1pPr marL="0" indent="0">
              <a:buNone/>
              <a:defRPr sz="18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Headline</a:t>
            </a:r>
          </a:p>
        </p:txBody>
      </p:sp>
      <p:sp>
        <p:nvSpPr>
          <p:cNvPr id="32" name="Text Placeholder 38"/>
          <p:cNvSpPr>
            <a:spLocks noGrp="1"/>
          </p:cNvSpPr>
          <p:nvPr>
            <p:ph type="body" sz="quarter" idx="24" hasCustomPrompt="1"/>
          </p:nvPr>
        </p:nvSpPr>
        <p:spPr>
          <a:xfrm>
            <a:off x="313690" y="4530957"/>
            <a:ext cx="542619" cy="541188"/>
          </a:xfrm>
          <a:prstGeom prst="ellipse">
            <a:avLst/>
          </a:prstGeom>
          <a:solidFill>
            <a:schemeClr val="accent2"/>
          </a:solidFill>
        </p:spPr>
        <p:txBody>
          <a:bodyPr anchor="ctr">
            <a:normAutofit/>
          </a:bodyPr>
          <a:lstStyle>
            <a:lvl1pPr marL="0" indent="0" algn="ctr">
              <a:buFont typeface="Arial" pitchFamily="34" charset="0"/>
              <a:buNone/>
              <a:defRPr sz="16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4</a:t>
            </a:r>
          </a:p>
        </p:txBody>
      </p:sp>
      <p:sp>
        <p:nvSpPr>
          <p:cNvPr id="33" name="Text Placeholder 38"/>
          <p:cNvSpPr>
            <a:spLocks noGrp="1"/>
          </p:cNvSpPr>
          <p:nvPr>
            <p:ph type="body" sz="quarter" idx="25" hasCustomPrompt="1"/>
          </p:nvPr>
        </p:nvSpPr>
        <p:spPr>
          <a:xfrm>
            <a:off x="954568" y="4922900"/>
            <a:ext cx="5583392" cy="149245"/>
          </a:xfrm>
          <a:prstGeom prst="rect">
            <a:avLst/>
          </a:prstGeom>
        </p:spPr>
        <p:txBody>
          <a:bodyPr tIns="0" bIns="0" anchor="ctr" anchorCtr="0">
            <a:noAutofit/>
          </a:bodyPr>
          <a:lstStyle>
            <a:lvl1pPr marL="0" indent="0">
              <a:buNone/>
              <a:defRPr sz="12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Sub-points</a:t>
            </a:r>
          </a:p>
        </p:txBody>
      </p:sp>
      <p:sp>
        <p:nvSpPr>
          <p:cNvPr id="34" name="Text Placeholder 38"/>
          <p:cNvSpPr>
            <a:spLocks noGrp="1"/>
          </p:cNvSpPr>
          <p:nvPr>
            <p:ph type="body" sz="quarter" idx="26" hasCustomPrompt="1"/>
          </p:nvPr>
        </p:nvSpPr>
        <p:spPr>
          <a:xfrm>
            <a:off x="954568" y="5609424"/>
            <a:ext cx="5583392" cy="248310"/>
          </a:xfrm>
          <a:prstGeom prst="rect">
            <a:avLst/>
          </a:prstGeom>
        </p:spPr>
        <p:txBody>
          <a:bodyPr tIns="0" bIns="0" anchor="ctr" anchorCtr="0">
            <a:noAutofit/>
          </a:bodyPr>
          <a:lstStyle>
            <a:lvl1pPr marL="0" indent="0">
              <a:buNone/>
              <a:defRPr sz="18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Headline</a:t>
            </a:r>
          </a:p>
        </p:txBody>
      </p:sp>
      <p:sp>
        <p:nvSpPr>
          <p:cNvPr id="35" name="Text Placeholder 38"/>
          <p:cNvSpPr>
            <a:spLocks noGrp="1"/>
          </p:cNvSpPr>
          <p:nvPr>
            <p:ph type="body" sz="quarter" idx="27" hasCustomPrompt="1"/>
          </p:nvPr>
        </p:nvSpPr>
        <p:spPr>
          <a:xfrm>
            <a:off x="313690" y="5583576"/>
            <a:ext cx="542619" cy="541188"/>
          </a:xfrm>
          <a:prstGeom prst="ellipse">
            <a:avLst/>
          </a:prstGeom>
          <a:solidFill>
            <a:schemeClr val="accent2"/>
          </a:solidFill>
        </p:spPr>
        <p:txBody>
          <a:bodyPr anchor="ctr">
            <a:normAutofit/>
          </a:bodyPr>
          <a:lstStyle>
            <a:lvl1pPr marL="0" indent="0" algn="ctr">
              <a:buFont typeface="Arial" pitchFamily="34" charset="0"/>
              <a:buNone/>
              <a:defRPr sz="16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5</a:t>
            </a:r>
          </a:p>
        </p:txBody>
      </p:sp>
      <p:sp>
        <p:nvSpPr>
          <p:cNvPr id="36" name="Text Placeholder 38"/>
          <p:cNvSpPr>
            <a:spLocks noGrp="1"/>
          </p:cNvSpPr>
          <p:nvPr>
            <p:ph type="body" sz="quarter" idx="28" hasCustomPrompt="1"/>
          </p:nvPr>
        </p:nvSpPr>
        <p:spPr>
          <a:xfrm>
            <a:off x="954568" y="5961773"/>
            <a:ext cx="5583392" cy="149245"/>
          </a:xfrm>
          <a:prstGeom prst="rect">
            <a:avLst/>
          </a:prstGeom>
        </p:spPr>
        <p:txBody>
          <a:bodyPr tIns="0" bIns="0" anchor="ctr" anchorCtr="0">
            <a:noAutofit/>
          </a:bodyPr>
          <a:lstStyle>
            <a:lvl1pPr marL="0" indent="0">
              <a:buNone/>
              <a:defRPr sz="1200" b="1">
                <a:solidFill>
                  <a:schemeClr val="accent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a:t>Sub-points</a:t>
            </a:r>
          </a:p>
        </p:txBody>
      </p:sp>
      <p:grpSp>
        <p:nvGrpSpPr>
          <p:cNvPr id="48" name="Group 47"/>
          <p:cNvGrpSpPr/>
          <p:nvPr userDrawn="1"/>
        </p:nvGrpSpPr>
        <p:grpSpPr>
          <a:xfrm>
            <a:off x="7287021" y="6397448"/>
            <a:ext cx="4587828" cy="281911"/>
            <a:chOff x="7287021" y="6397448"/>
            <a:chExt cx="4587828" cy="281911"/>
          </a:xfrm>
        </p:grpSpPr>
        <p:grpSp>
          <p:nvGrpSpPr>
            <p:cNvPr id="49" name="Group 48"/>
            <p:cNvGrpSpPr/>
            <p:nvPr userDrawn="1"/>
          </p:nvGrpSpPr>
          <p:grpSpPr>
            <a:xfrm>
              <a:off x="7296402" y="6448527"/>
              <a:ext cx="4220873" cy="230832"/>
              <a:chOff x="7387380" y="6448527"/>
              <a:chExt cx="4220873" cy="230832"/>
            </a:xfrm>
          </p:grpSpPr>
          <p:sp>
            <p:nvSpPr>
              <p:cNvPr id="51" name="TextBox 50"/>
              <p:cNvSpPr txBox="1"/>
              <p:nvPr userDrawn="1"/>
            </p:nvSpPr>
            <p:spPr>
              <a:xfrm>
                <a:off x="8300245" y="6448527"/>
                <a:ext cx="1410963"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 2018 </a:t>
                </a:r>
                <a:r>
                  <a:rPr lang="en-US" sz="900" kern="1200" err="1">
                    <a:solidFill>
                      <a:schemeClr val="bg1">
                        <a:lumMod val="65000"/>
                      </a:schemeClr>
                    </a:solidFill>
                    <a:latin typeface="+mn-lt"/>
                    <a:ea typeface="+mn-ea"/>
                    <a:cs typeface="+mn-cs"/>
                  </a:rPr>
                  <a:t>Altimetrik</a:t>
                </a:r>
                <a:r>
                  <a:rPr lang="en-US" sz="900" kern="1200">
                    <a:solidFill>
                      <a:schemeClr val="bg1">
                        <a:lumMod val="65000"/>
                      </a:schemeClr>
                    </a:solidFill>
                    <a:latin typeface="+mn-lt"/>
                    <a:ea typeface="+mn-ea"/>
                    <a:cs typeface="+mn-cs"/>
                  </a:rPr>
                  <a:t> Corp. </a:t>
                </a:r>
              </a:p>
            </p:txBody>
          </p:sp>
          <p:sp>
            <p:nvSpPr>
              <p:cNvPr id="52" name="TextBox 51"/>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53" name="Picture 52"/>
              <p:cNvPicPr>
                <a:picLocks noChangeAspect="1"/>
              </p:cNvPicPr>
              <p:nvPr userDrawn="1"/>
            </p:nvPicPr>
            <p:blipFill>
              <a:blip r:embed="rId3"/>
              <a:stretch>
                <a:fillRect/>
              </a:stretch>
            </p:blipFill>
            <p:spPr>
              <a:xfrm>
                <a:off x="7387380" y="6462360"/>
                <a:ext cx="820962" cy="203167"/>
              </a:xfrm>
              <a:prstGeom prst="rect">
                <a:avLst/>
              </a:prstGeom>
            </p:spPr>
          </p:pic>
        </p:grpSp>
        <p:cxnSp>
          <p:nvCxnSpPr>
            <p:cNvPr id="50" name="Straight Connector 49"/>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560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er without client logo">
    <p:spTree>
      <p:nvGrpSpPr>
        <p:cNvPr id="1" name=""/>
        <p:cNvGrpSpPr/>
        <p:nvPr/>
      </p:nvGrpSpPr>
      <p:grpSpPr>
        <a:xfrm>
          <a:off x="0" y="0"/>
          <a:ext cx="0" cy="0"/>
          <a:chOff x="0" y="0"/>
          <a:chExt cx="0" cy="0"/>
        </a:xfrm>
      </p:grpSpPr>
      <p:sp>
        <p:nvSpPr>
          <p:cNvPr id="15" name="Text Placeholder 32"/>
          <p:cNvSpPr>
            <a:spLocks noGrp="1"/>
          </p:cNvSpPr>
          <p:nvPr>
            <p:ph type="body" sz="quarter" idx="11" hasCustomPrompt="1"/>
          </p:nvPr>
        </p:nvSpPr>
        <p:spPr>
          <a:xfrm>
            <a:off x="313690" y="2989670"/>
            <a:ext cx="11317478" cy="1070266"/>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mj-lt"/>
                <a:ea typeface="Arial"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a:t>Section name here</a:t>
            </a:r>
          </a:p>
        </p:txBody>
      </p:sp>
      <p:pic>
        <p:nvPicPr>
          <p:cNvPr id="37" name="Picture 36"/>
          <p:cNvPicPr>
            <a:picLocks noChangeAspect="1"/>
          </p:cNvPicPr>
          <p:nvPr userDrawn="1"/>
        </p:nvPicPr>
        <p:blipFill>
          <a:blip r:embed="rId2"/>
          <a:stretch>
            <a:fillRect/>
          </a:stretch>
        </p:blipFill>
        <p:spPr>
          <a:xfrm>
            <a:off x="0" y="4590935"/>
            <a:ext cx="3900643" cy="2294497"/>
          </a:xfrm>
          <a:prstGeom prst="rect">
            <a:avLst/>
          </a:prstGeom>
        </p:spPr>
      </p:pic>
      <p:pic>
        <p:nvPicPr>
          <p:cNvPr id="39" name="Picture 38"/>
          <p:cNvPicPr>
            <a:picLocks noChangeAspect="1"/>
          </p:cNvPicPr>
          <p:nvPr userDrawn="1"/>
        </p:nvPicPr>
        <p:blipFill>
          <a:blip r:embed="rId3"/>
          <a:stretch>
            <a:fillRect/>
          </a:stretch>
        </p:blipFill>
        <p:spPr>
          <a:xfrm>
            <a:off x="10853929" y="215207"/>
            <a:ext cx="1059158" cy="643060"/>
          </a:xfrm>
          <a:prstGeom prst="rect">
            <a:avLst/>
          </a:prstGeom>
        </p:spPr>
      </p:pic>
      <p:grpSp>
        <p:nvGrpSpPr>
          <p:cNvPr id="5" name="Group 4"/>
          <p:cNvGrpSpPr/>
          <p:nvPr userDrawn="1"/>
        </p:nvGrpSpPr>
        <p:grpSpPr>
          <a:xfrm>
            <a:off x="0" y="3331515"/>
            <a:ext cx="136525" cy="386576"/>
            <a:chOff x="0" y="206533"/>
            <a:chExt cx="136525" cy="386576"/>
          </a:xfrm>
        </p:grpSpPr>
        <p:sp>
          <p:nvSpPr>
            <p:cNvPr id="6" name="Rectangle 5"/>
            <p:cNvSpPr/>
            <p:nvPr/>
          </p:nvSpPr>
          <p:spPr>
            <a:xfrm>
              <a:off x="0" y="206533"/>
              <a:ext cx="89209" cy="386576"/>
            </a:xfrm>
            <a:prstGeom prst="rect">
              <a:avLst/>
            </a:prstGeom>
            <a:solidFill>
              <a:srgbClr val="F26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36525" y="206533"/>
              <a:ext cx="0" cy="386576"/>
            </a:xfrm>
            <a:prstGeom prst="line">
              <a:avLst/>
            </a:prstGeom>
            <a:ln>
              <a:solidFill>
                <a:srgbClr val="F26C3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60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Breaker with client logo">
    <p:spTree>
      <p:nvGrpSpPr>
        <p:cNvPr id="1" name=""/>
        <p:cNvGrpSpPr/>
        <p:nvPr/>
      </p:nvGrpSpPr>
      <p:grpSpPr>
        <a:xfrm>
          <a:off x="0" y="0"/>
          <a:ext cx="0" cy="0"/>
          <a:chOff x="0" y="0"/>
          <a:chExt cx="0" cy="0"/>
        </a:xfrm>
      </p:grpSpPr>
      <p:pic>
        <p:nvPicPr>
          <p:cNvPr id="37" name="Picture 36"/>
          <p:cNvPicPr>
            <a:picLocks noChangeAspect="1"/>
          </p:cNvPicPr>
          <p:nvPr userDrawn="1"/>
        </p:nvPicPr>
        <p:blipFill>
          <a:blip r:embed="rId2"/>
          <a:stretch>
            <a:fillRect/>
          </a:stretch>
        </p:blipFill>
        <p:spPr>
          <a:xfrm>
            <a:off x="0" y="4590935"/>
            <a:ext cx="3900643" cy="2294497"/>
          </a:xfrm>
          <a:prstGeom prst="rect">
            <a:avLst/>
          </a:prstGeom>
        </p:spPr>
      </p:pic>
      <p:pic>
        <p:nvPicPr>
          <p:cNvPr id="39" name="Picture 38"/>
          <p:cNvPicPr>
            <a:picLocks noChangeAspect="1"/>
          </p:cNvPicPr>
          <p:nvPr userDrawn="1"/>
        </p:nvPicPr>
        <p:blipFill>
          <a:blip r:embed="rId3"/>
          <a:stretch>
            <a:fillRect/>
          </a:stretch>
        </p:blipFill>
        <p:spPr>
          <a:xfrm>
            <a:off x="9683497" y="215207"/>
            <a:ext cx="1059158" cy="643060"/>
          </a:xfrm>
          <a:prstGeom prst="rect">
            <a:avLst/>
          </a:prstGeom>
        </p:spPr>
      </p:pic>
      <p:sp>
        <p:nvSpPr>
          <p:cNvPr id="5" name="Text Placeholder 3"/>
          <p:cNvSpPr>
            <a:spLocks noGrp="1"/>
          </p:cNvSpPr>
          <p:nvPr>
            <p:ph type="body" sz="quarter" idx="16" hasCustomPrompt="1"/>
          </p:nvPr>
        </p:nvSpPr>
        <p:spPr>
          <a:xfrm>
            <a:off x="10899648" y="215208"/>
            <a:ext cx="976892" cy="643060"/>
          </a:xfrm>
          <a:prstGeom prst="rect">
            <a:avLst/>
          </a:prstGeom>
        </p:spPr>
        <p:txBody>
          <a:bodyPr anchor="ctr">
            <a:normAutofit/>
          </a:bodyPr>
          <a:lstStyle>
            <a:lvl1pPr marL="0" indent="0" algn="ctr">
              <a:buNone/>
              <a:defRPr sz="1000">
                <a:solidFill>
                  <a:schemeClr val="bg2">
                    <a:lumMod val="50000"/>
                  </a:schemeClr>
                </a:solidFill>
              </a:defRPr>
            </a:lvl1pPr>
          </a:lstStyle>
          <a:p>
            <a:pPr lvl="0"/>
            <a:r>
              <a:rPr lang="en-US"/>
              <a:t>Place Client / Partner Logo Here</a:t>
            </a:r>
          </a:p>
        </p:txBody>
      </p:sp>
      <p:sp>
        <p:nvSpPr>
          <p:cNvPr id="6" name="Text Placeholder 32"/>
          <p:cNvSpPr>
            <a:spLocks noGrp="1"/>
          </p:cNvSpPr>
          <p:nvPr>
            <p:ph type="body" sz="quarter" idx="11" hasCustomPrompt="1"/>
          </p:nvPr>
        </p:nvSpPr>
        <p:spPr>
          <a:xfrm>
            <a:off x="313690" y="2989670"/>
            <a:ext cx="11317478" cy="1070266"/>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mj-lt"/>
                <a:ea typeface="Arial"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a:t>Section name here</a:t>
            </a:r>
          </a:p>
        </p:txBody>
      </p:sp>
      <p:grpSp>
        <p:nvGrpSpPr>
          <p:cNvPr id="7" name="Group 6"/>
          <p:cNvGrpSpPr/>
          <p:nvPr userDrawn="1"/>
        </p:nvGrpSpPr>
        <p:grpSpPr>
          <a:xfrm>
            <a:off x="0" y="3331515"/>
            <a:ext cx="136525" cy="386576"/>
            <a:chOff x="0" y="206533"/>
            <a:chExt cx="136525" cy="386576"/>
          </a:xfrm>
        </p:grpSpPr>
        <p:sp>
          <p:nvSpPr>
            <p:cNvPr id="8" name="Rectangle 7"/>
            <p:cNvSpPr/>
            <p:nvPr/>
          </p:nvSpPr>
          <p:spPr>
            <a:xfrm>
              <a:off x="0" y="206533"/>
              <a:ext cx="89209" cy="386576"/>
            </a:xfrm>
            <a:prstGeom prst="rect">
              <a:avLst/>
            </a:prstGeom>
            <a:solidFill>
              <a:srgbClr val="F26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36525" y="206533"/>
              <a:ext cx="0" cy="386576"/>
            </a:xfrm>
            <a:prstGeom prst="line">
              <a:avLst/>
            </a:prstGeom>
            <a:ln>
              <a:solidFill>
                <a:srgbClr val="F26C3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3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p:spTree>
      <p:nvGrpSpPr>
        <p:cNvPr id="1" name=""/>
        <p:cNvGrpSpPr/>
        <p:nvPr/>
      </p:nvGrpSpPr>
      <p:grpSpPr>
        <a:xfrm>
          <a:off x="0" y="0"/>
          <a:ext cx="0" cy="0"/>
          <a:chOff x="0" y="0"/>
          <a:chExt cx="0" cy="0"/>
        </a:xfrm>
      </p:grpSpPr>
      <p:sp>
        <p:nvSpPr>
          <p:cNvPr id="27" name="Text Placeholder 6"/>
          <p:cNvSpPr>
            <a:spLocks noGrp="1"/>
          </p:cNvSpPr>
          <p:nvPr>
            <p:ph type="body" sz="quarter" idx="13" hasCustomPrompt="1"/>
          </p:nvPr>
        </p:nvSpPr>
        <p:spPr>
          <a:xfrm>
            <a:off x="313690" y="87630"/>
            <a:ext cx="1001713" cy="175260"/>
          </a:xfrm>
          <a:prstGeom prst="rect">
            <a:avLst/>
          </a:prstGeom>
        </p:spPr>
        <p:txBody>
          <a:bodyPr wrap="none" anchor="ctr">
            <a:normAutofit/>
          </a:bodyPr>
          <a:lstStyle>
            <a:lvl1pPr marL="0" indent="0" algn="ctr">
              <a:buNone/>
              <a:defRPr sz="800">
                <a:solidFill>
                  <a:schemeClr val="accent1"/>
                </a:solidFill>
              </a:defRPr>
            </a:lvl1pPr>
          </a:lstStyle>
          <a:p>
            <a:pPr lvl="0"/>
            <a:r>
              <a:rPr lang="en-US"/>
              <a:t>0.0 Section name</a:t>
            </a:r>
          </a:p>
        </p:txBody>
      </p:sp>
      <p:grpSp>
        <p:nvGrpSpPr>
          <p:cNvPr id="29" name="Group 28"/>
          <p:cNvGrpSpPr/>
          <p:nvPr userDrawn="1"/>
        </p:nvGrpSpPr>
        <p:grpSpPr>
          <a:xfrm>
            <a:off x="0" y="644781"/>
            <a:ext cx="136525" cy="386576"/>
            <a:chOff x="0" y="206533"/>
            <a:chExt cx="136525" cy="386576"/>
          </a:xfrm>
        </p:grpSpPr>
        <p:sp>
          <p:nvSpPr>
            <p:cNvPr id="33" name="Rectangle 32"/>
            <p:cNvSpPr/>
            <p:nvPr/>
          </p:nvSpPr>
          <p:spPr>
            <a:xfrm>
              <a:off x="0" y="206533"/>
              <a:ext cx="89209" cy="386576"/>
            </a:xfrm>
            <a:prstGeom prst="rect">
              <a:avLst/>
            </a:prstGeom>
            <a:solidFill>
              <a:srgbClr val="F26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36525" y="206533"/>
              <a:ext cx="0" cy="386576"/>
            </a:xfrm>
            <a:prstGeom prst="line">
              <a:avLst/>
            </a:prstGeom>
            <a:ln>
              <a:solidFill>
                <a:srgbClr val="F26C36"/>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userDrawn="1"/>
        </p:nvCxnSpPr>
        <p:spPr>
          <a:xfrm>
            <a:off x="313690" y="1065973"/>
            <a:ext cx="3753853" cy="0"/>
          </a:xfrm>
          <a:prstGeom prst="line">
            <a:avLst/>
          </a:prstGeom>
          <a:ln>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307205" y="406025"/>
            <a:ext cx="11567643" cy="508734"/>
          </a:xfrm>
        </p:spPr>
        <p:txBody>
          <a:bodyPr>
            <a:noAutofit/>
          </a:bodyPr>
          <a:lstStyle>
            <a:lvl1pPr marL="0" indent="0" algn="l" defTabSz="914400" rtl="0" eaLnBrk="1" latinLnBrk="0" hangingPunct="1">
              <a:lnSpc>
                <a:spcPct val="100000"/>
              </a:lnSpc>
              <a:spcBef>
                <a:spcPts val="0"/>
              </a:spcBef>
              <a:buClr>
                <a:schemeClr val="accent2"/>
              </a:buClr>
              <a:defRPr lang="en-US" sz="2800" b="1" kern="1200" baseline="0" dirty="0" smtClean="0">
                <a:solidFill>
                  <a:schemeClr val="accent1"/>
                </a:solidFill>
                <a:latin typeface="+mj-lt"/>
                <a:ea typeface="Arial"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a:t>Click to add title </a:t>
            </a:r>
            <a:br>
              <a:rPr lang="en-US"/>
            </a:br>
            <a:r>
              <a:rPr lang="en-US"/>
              <a:t>in two lines</a:t>
            </a:r>
          </a:p>
        </p:txBody>
      </p:sp>
      <p:grpSp>
        <p:nvGrpSpPr>
          <p:cNvPr id="26" name="Group 25"/>
          <p:cNvGrpSpPr/>
          <p:nvPr userDrawn="1"/>
        </p:nvGrpSpPr>
        <p:grpSpPr>
          <a:xfrm>
            <a:off x="7287021" y="6397448"/>
            <a:ext cx="4587828" cy="281911"/>
            <a:chOff x="7287021" y="6397448"/>
            <a:chExt cx="4587828" cy="281911"/>
          </a:xfrm>
        </p:grpSpPr>
        <p:grpSp>
          <p:nvGrpSpPr>
            <p:cNvPr id="30" name="Group 29"/>
            <p:cNvGrpSpPr/>
            <p:nvPr userDrawn="1"/>
          </p:nvGrpSpPr>
          <p:grpSpPr>
            <a:xfrm>
              <a:off x="7296402" y="6448527"/>
              <a:ext cx="4220873" cy="230832"/>
              <a:chOff x="7387380" y="6448527"/>
              <a:chExt cx="4220873" cy="230832"/>
            </a:xfrm>
          </p:grpSpPr>
          <p:sp>
            <p:nvSpPr>
              <p:cNvPr id="32" name="TextBox 31"/>
              <p:cNvSpPr txBox="1"/>
              <p:nvPr userDrawn="1"/>
            </p:nvSpPr>
            <p:spPr>
              <a:xfrm>
                <a:off x="8319210" y="6448527"/>
                <a:ext cx="1373036" cy="230832"/>
              </a:xfrm>
              <a:prstGeom prst="rect">
                <a:avLst/>
              </a:prstGeom>
              <a:noFill/>
            </p:spPr>
            <p:txBody>
              <a:bodyPr wrap="none" rtlCol="0">
                <a:spAutoFit/>
              </a:bodyPr>
              <a:lstStyle/>
              <a:p>
                <a:pPr marL="0" algn="ctr" defTabSz="914400" rtl="0" eaLnBrk="1" latinLnBrk="0" hangingPunct="1"/>
                <a:r>
                  <a:rPr lang="en-US" sz="900" kern="1200" dirty="0">
                    <a:solidFill>
                      <a:schemeClr val="bg1">
                        <a:lumMod val="65000"/>
                      </a:schemeClr>
                    </a:solidFill>
                    <a:latin typeface="+mn-lt"/>
                    <a:ea typeface="+mn-ea"/>
                    <a:cs typeface="+mn-cs"/>
                  </a:rPr>
                  <a:t>© 2019 Altimetrik Corp. </a:t>
                </a:r>
              </a:p>
            </p:txBody>
          </p:sp>
          <p:sp>
            <p:nvSpPr>
              <p:cNvPr id="36" name="TextBox 35"/>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37" name="Picture 36"/>
              <p:cNvPicPr>
                <a:picLocks noChangeAspect="1"/>
              </p:cNvPicPr>
              <p:nvPr userDrawn="1"/>
            </p:nvPicPr>
            <p:blipFill>
              <a:blip r:embed="rId2"/>
              <a:stretch>
                <a:fillRect/>
              </a:stretch>
            </p:blipFill>
            <p:spPr>
              <a:xfrm>
                <a:off x="7387380" y="6462360"/>
                <a:ext cx="820962" cy="203167"/>
              </a:xfrm>
              <a:prstGeom prst="rect">
                <a:avLst/>
              </a:prstGeom>
            </p:spPr>
          </p:pic>
        </p:grpSp>
        <p:cxnSp>
          <p:nvCxnSpPr>
            <p:cNvPr id="31" name="Straight Connector 30"/>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19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grpSp>
        <p:nvGrpSpPr>
          <p:cNvPr id="14" name="Group 13"/>
          <p:cNvGrpSpPr/>
          <p:nvPr userDrawn="1"/>
        </p:nvGrpSpPr>
        <p:grpSpPr>
          <a:xfrm>
            <a:off x="7287021" y="6397448"/>
            <a:ext cx="4587828" cy="281911"/>
            <a:chOff x="7287021" y="6397448"/>
            <a:chExt cx="4587828" cy="281911"/>
          </a:xfrm>
        </p:grpSpPr>
        <p:grpSp>
          <p:nvGrpSpPr>
            <p:cNvPr id="15" name="Group 14"/>
            <p:cNvGrpSpPr/>
            <p:nvPr userDrawn="1"/>
          </p:nvGrpSpPr>
          <p:grpSpPr>
            <a:xfrm>
              <a:off x="7296402" y="6448527"/>
              <a:ext cx="4220873" cy="230832"/>
              <a:chOff x="7387380" y="6448527"/>
              <a:chExt cx="4220873" cy="230832"/>
            </a:xfrm>
          </p:grpSpPr>
          <p:sp>
            <p:nvSpPr>
              <p:cNvPr id="17" name="TextBox 16"/>
              <p:cNvSpPr txBox="1"/>
              <p:nvPr userDrawn="1"/>
            </p:nvSpPr>
            <p:spPr>
              <a:xfrm>
                <a:off x="8300245" y="6448527"/>
                <a:ext cx="1410963"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 2018 </a:t>
                </a:r>
                <a:r>
                  <a:rPr lang="en-US" sz="900" kern="1200" err="1">
                    <a:solidFill>
                      <a:schemeClr val="bg1">
                        <a:lumMod val="65000"/>
                      </a:schemeClr>
                    </a:solidFill>
                    <a:latin typeface="+mn-lt"/>
                    <a:ea typeface="+mn-ea"/>
                    <a:cs typeface="+mn-cs"/>
                  </a:rPr>
                  <a:t>Altimetrik</a:t>
                </a:r>
                <a:r>
                  <a:rPr lang="en-US" sz="900" kern="1200">
                    <a:solidFill>
                      <a:schemeClr val="bg1">
                        <a:lumMod val="65000"/>
                      </a:schemeClr>
                    </a:solidFill>
                    <a:latin typeface="+mn-lt"/>
                    <a:ea typeface="+mn-ea"/>
                    <a:cs typeface="+mn-cs"/>
                  </a:rPr>
                  <a:t> Corp. </a:t>
                </a:r>
              </a:p>
            </p:txBody>
          </p:sp>
          <p:sp>
            <p:nvSpPr>
              <p:cNvPr id="18" name="TextBox 17"/>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23" name="Picture 22"/>
              <p:cNvPicPr>
                <a:picLocks noChangeAspect="1"/>
              </p:cNvPicPr>
              <p:nvPr userDrawn="1"/>
            </p:nvPicPr>
            <p:blipFill>
              <a:blip r:embed="rId2"/>
              <a:stretch>
                <a:fillRect/>
              </a:stretch>
            </p:blipFill>
            <p:spPr>
              <a:xfrm>
                <a:off x="7387380" y="6462360"/>
                <a:ext cx="820962" cy="203167"/>
              </a:xfrm>
              <a:prstGeom prst="rect">
                <a:avLst/>
              </a:prstGeom>
            </p:spPr>
          </p:pic>
        </p:grpSp>
        <p:cxnSp>
          <p:nvCxnSpPr>
            <p:cNvPr id="16" name="Straight Connector 15"/>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85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hank You Slide without client logo">
    <p:spTree>
      <p:nvGrpSpPr>
        <p:cNvPr id="1" name=""/>
        <p:cNvGrpSpPr/>
        <p:nvPr/>
      </p:nvGrpSpPr>
      <p:grpSpPr>
        <a:xfrm>
          <a:off x="0" y="0"/>
          <a:ext cx="0" cy="0"/>
          <a:chOff x="0" y="0"/>
          <a:chExt cx="0" cy="0"/>
        </a:xfrm>
      </p:grpSpPr>
      <p:grpSp>
        <p:nvGrpSpPr>
          <p:cNvPr id="10" name="Group 9"/>
          <p:cNvGrpSpPr/>
          <p:nvPr userDrawn="1"/>
        </p:nvGrpSpPr>
        <p:grpSpPr>
          <a:xfrm>
            <a:off x="0" y="4798837"/>
            <a:ext cx="12192000" cy="1957721"/>
            <a:chOff x="0" y="4640800"/>
            <a:chExt cx="12192000" cy="1957721"/>
          </a:xfrm>
        </p:grpSpPr>
        <p:grpSp>
          <p:nvGrpSpPr>
            <p:cNvPr id="11" name="Group 10"/>
            <p:cNvGrpSpPr/>
            <p:nvPr/>
          </p:nvGrpSpPr>
          <p:grpSpPr>
            <a:xfrm>
              <a:off x="0" y="4670960"/>
              <a:ext cx="12192000" cy="1927561"/>
              <a:chOff x="0" y="4814653"/>
              <a:chExt cx="12192000" cy="1927561"/>
            </a:xfrm>
          </p:grpSpPr>
          <p:grpSp>
            <p:nvGrpSpPr>
              <p:cNvPr id="20" name="Group 19"/>
              <p:cNvGrpSpPr/>
              <p:nvPr/>
            </p:nvGrpSpPr>
            <p:grpSpPr>
              <a:xfrm>
                <a:off x="0" y="4814653"/>
                <a:ext cx="12192000" cy="1866900"/>
                <a:chOff x="0" y="4795403"/>
                <a:chExt cx="12192000" cy="1866900"/>
              </a:xfrm>
            </p:grpSpPr>
            <p:pic>
              <p:nvPicPr>
                <p:cNvPr id="22" name="Picture 21"/>
                <p:cNvPicPr>
                  <a:picLocks noChangeAspect="1"/>
                </p:cNvPicPr>
                <p:nvPr/>
              </p:nvPicPr>
              <p:blipFill>
                <a:blip r:embed="rId2"/>
                <a:stretch>
                  <a:fillRect/>
                </a:stretch>
              </p:blipFill>
              <p:spPr>
                <a:xfrm>
                  <a:off x="0" y="4795403"/>
                  <a:ext cx="6946900" cy="1866900"/>
                </a:xfrm>
                <a:prstGeom prst="rect">
                  <a:avLst/>
                </a:prstGeom>
              </p:spPr>
            </p:pic>
            <p:pic>
              <p:nvPicPr>
                <p:cNvPr id="23" name="Picture 22"/>
                <p:cNvPicPr>
                  <a:picLocks noChangeAspect="1"/>
                </p:cNvPicPr>
                <p:nvPr/>
              </p:nvPicPr>
              <p:blipFill rotWithShape="1">
                <a:blip r:embed="rId2"/>
                <a:srcRect l="24828" b="26011"/>
                <a:stretch/>
              </p:blipFill>
              <p:spPr>
                <a:xfrm flipH="1">
                  <a:off x="6969870" y="4795403"/>
                  <a:ext cx="5222130" cy="1381303"/>
                </a:xfrm>
                <a:prstGeom prst="rect">
                  <a:avLst/>
                </a:prstGeom>
              </p:spPr>
            </p:pic>
          </p:grpSp>
          <p:pic>
            <p:nvPicPr>
              <p:cNvPr id="21" name="Picture 20"/>
              <p:cNvPicPr>
                <a:picLocks noChangeAspect="1"/>
              </p:cNvPicPr>
              <p:nvPr/>
            </p:nvPicPr>
            <p:blipFill>
              <a:blip r:embed="rId3"/>
              <a:stretch>
                <a:fillRect/>
              </a:stretch>
            </p:blipFill>
            <p:spPr>
              <a:xfrm>
                <a:off x="0" y="5027753"/>
                <a:ext cx="2914583" cy="1714461"/>
              </a:xfrm>
              <a:prstGeom prst="rect">
                <a:avLst/>
              </a:prstGeom>
            </p:spPr>
          </p:pic>
        </p:grpSp>
        <p:sp>
          <p:nvSpPr>
            <p:cNvPr id="12" name="Oval 11"/>
            <p:cNvSpPr/>
            <p:nvPr/>
          </p:nvSpPr>
          <p:spPr>
            <a:xfrm>
              <a:off x="4226955" y="5099109"/>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80308" y="5553865"/>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198092" y="464518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8625" y="6018941"/>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15812" y="5099109"/>
              <a:ext cx="59344" cy="593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06320" y="6018941"/>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14583" y="4640800"/>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p:cNvPicPr>
            <a:picLocks noChangeAspect="1"/>
          </p:cNvPicPr>
          <p:nvPr userDrawn="1"/>
        </p:nvPicPr>
        <p:blipFill>
          <a:blip r:embed="rId4"/>
          <a:stretch>
            <a:fillRect/>
          </a:stretch>
        </p:blipFill>
        <p:spPr>
          <a:xfrm>
            <a:off x="2846068" y="2052857"/>
            <a:ext cx="2270502" cy="1378519"/>
          </a:xfrm>
          <a:prstGeom prst="rect">
            <a:avLst/>
          </a:prstGeom>
        </p:spPr>
      </p:pic>
      <p:cxnSp>
        <p:nvCxnSpPr>
          <p:cNvPr id="30" name="Straight Connector 29"/>
          <p:cNvCxnSpPr/>
          <p:nvPr userDrawn="1"/>
        </p:nvCxnSpPr>
        <p:spPr>
          <a:xfrm>
            <a:off x="5886295" y="1873090"/>
            <a:ext cx="0" cy="2026495"/>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 Placeholder 32"/>
          <p:cNvSpPr>
            <a:spLocks noGrp="1"/>
          </p:cNvSpPr>
          <p:nvPr>
            <p:ph type="body" sz="quarter" idx="12" hasCustomPrompt="1"/>
          </p:nvPr>
        </p:nvSpPr>
        <p:spPr>
          <a:xfrm>
            <a:off x="6501519" y="300372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Presenter’s first and last name </a:t>
            </a:r>
          </a:p>
        </p:txBody>
      </p:sp>
      <p:sp>
        <p:nvSpPr>
          <p:cNvPr id="33" name="Text Placeholder 32"/>
          <p:cNvSpPr>
            <a:spLocks noGrp="1"/>
          </p:cNvSpPr>
          <p:nvPr>
            <p:ph type="body" sz="quarter" idx="13" hasCustomPrompt="1"/>
          </p:nvPr>
        </p:nvSpPr>
        <p:spPr>
          <a:xfrm>
            <a:off x="6501519" y="345165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Designation</a:t>
            </a:r>
          </a:p>
        </p:txBody>
      </p:sp>
      <p:sp>
        <p:nvSpPr>
          <p:cNvPr id="34" name="Text Placeholder 32"/>
          <p:cNvSpPr>
            <a:spLocks noGrp="1"/>
          </p:cNvSpPr>
          <p:nvPr>
            <p:ph type="body" sz="quarter" idx="14" hasCustomPrompt="1"/>
          </p:nvPr>
        </p:nvSpPr>
        <p:spPr>
          <a:xfrm>
            <a:off x="6501519" y="389958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Date</a:t>
            </a:r>
          </a:p>
        </p:txBody>
      </p:sp>
      <p:sp>
        <p:nvSpPr>
          <p:cNvPr id="48" name="Title 23"/>
          <p:cNvSpPr>
            <a:spLocks noGrp="1"/>
          </p:cNvSpPr>
          <p:nvPr>
            <p:ph type="title" hasCustomPrompt="1"/>
          </p:nvPr>
        </p:nvSpPr>
        <p:spPr>
          <a:xfrm>
            <a:off x="6501519" y="1231899"/>
            <a:ext cx="5023576" cy="1584681"/>
          </a:xfrm>
        </p:spPr>
        <p:txBody>
          <a:bodyPr/>
          <a:lstStyle>
            <a:lvl1pPr marL="228600" indent="-228600" algn="l" defTabSz="914400" rtl="0" eaLnBrk="1" latinLnBrk="0" hangingPunct="1">
              <a:lnSpc>
                <a:spcPct val="100000"/>
              </a:lnSpc>
              <a:spcBef>
                <a:spcPts val="0"/>
              </a:spcBef>
              <a:buClr>
                <a:schemeClr val="accent2"/>
              </a:buClr>
              <a:defRPr baseline="0">
                <a:solidFill>
                  <a:schemeClr val="accent1"/>
                </a:solidFill>
              </a:defRPr>
            </a:lvl1pPr>
          </a:lstStyle>
          <a:p>
            <a:pPr marL="228600" lvl="0" indent="-228600" algn="l" defTabSz="914400" rtl="0" eaLnBrk="1" latinLnBrk="0" hangingPunct="1">
              <a:lnSpc>
                <a:spcPct val="100000"/>
              </a:lnSpc>
              <a:spcBef>
                <a:spcPts val="0"/>
              </a:spcBef>
              <a:buClr>
                <a:schemeClr val="accent2"/>
              </a:buClr>
            </a:pPr>
            <a:r>
              <a:rPr lang="en-US"/>
              <a:t>Thank You</a:t>
            </a:r>
            <a:br>
              <a:rPr lang="en-US"/>
            </a:br>
            <a:r>
              <a:rPr lang="en-US"/>
              <a:t>for your time</a:t>
            </a:r>
          </a:p>
        </p:txBody>
      </p:sp>
      <p:grpSp>
        <p:nvGrpSpPr>
          <p:cNvPr id="49" name="Group 48"/>
          <p:cNvGrpSpPr/>
          <p:nvPr userDrawn="1"/>
        </p:nvGrpSpPr>
        <p:grpSpPr>
          <a:xfrm>
            <a:off x="7287021" y="6397448"/>
            <a:ext cx="4587828" cy="281911"/>
            <a:chOff x="7287021" y="6397448"/>
            <a:chExt cx="4587828" cy="281911"/>
          </a:xfrm>
        </p:grpSpPr>
        <p:grpSp>
          <p:nvGrpSpPr>
            <p:cNvPr id="50" name="Group 49"/>
            <p:cNvGrpSpPr/>
            <p:nvPr userDrawn="1"/>
          </p:nvGrpSpPr>
          <p:grpSpPr>
            <a:xfrm>
              <a:off x="7296402" y="6448527"/>
              <a:ext cx="4220873" cy="230832"/>
              <a:chOff x="7387380" y="6448527"/>
              <a:chExt cx="4220873" cy="230832"/>
            </a:xfrm>
          </p:grpSpPr>
          <p:sp>
            <p:nvSpPr>
              <p:cNvPr id="52" name="TextBox 51"/>
              <p:cNvSpPr txBox="1"/>
              <p:nvPr userDrawn="1"/>
            </p:nvSpPr>
            <p:spPr>
              <a:xfrm>
                <a:off x="8300245" y="6448527"/>
                <a:ext cx="1410963"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 2018 </a:t>
                </a:r>
                <a:r>
                  <a:rPr lang="en-US" sz="900" kern="1200" err="1">
                    <a:solidFill>
                      <a:schemeClr val="bg1">
                        <a:lumMod val="65000"/>
                      </a:schemeClr>
                    </a:solidFill>
                    <a:latin typeface="+mn-lt"/>
                    <a:ea typeface="+mn-ea"/>
                    <a:cs typeface="+mn-cs"/>
                  </a:rPr>
                  <a:t>Altimetrik</a:t>
                </a:r>
                <a:r>
                  <a:rPr lang="en-US" sz="900" kern="1200">
                    <a:solidFill>
                      <a:schemeClr val="bg1">
                        <a:lumMod val="65000"/>
                      </a:schemeClr>
                    </a:solidFill>
                    <a:latin typeface="+mn-lt"/>
                    <a:ea typeface="+mn-ea"/>
                    <a:cs typeface="+mn-cs"/>
                  </a:rPr>
                  <a:t> Corp. </a:t>
                </a:r>
              </a:p>
            </p:txBody>
          </p:sp>
          <p:sp>
            <p:nvSpPr>
              <p:cNvPr id="53" name="TextBox 52"/>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54" name="Picture 53"/>
              <p:cNvPicPr>
                <a:picLocks noChangeAspect="1"/>
              </p:cNvPicPr>
              <p:nvPr userDrawn="1"/>
            </p:nvPicPr>
            <p:blipFill>
              <a:blip r:embed="rId5"/>
              <a:stretch>
                <a:fillRect/>
              </a:stretch>
            </p:blipFill>
            <p:spPr>
              <a:xfrm>
                <a:off x="7387380" y="6462360"/>
                <a:ext cx="820962" cy="203167"/>
              </a:xfrm>
              <a:prstGeom prst="rect">
                <a:avLst/>
              </a:prstGeom>
            </p:spPr>
          </p:pic>
        </p:grpSp>
        <p:cxnSp>
          <p:nvCxnSpPr>
            <p:cNvPr id="51" name="Straight Connector 50"/>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29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with client logo">
    <p:spTree>
      <p:nvGrpSpPr>
        <p:cNvPr id="1" name=""/>
        <p:cNvGrpSpPr/>
        <p:nvPr/>
      </p:nvGrpSpPr>
      <p:grpSpPr>
        <a:xfrm>
          <a:off x="0" y="0"/>
          <a:ext cx="0" cy="0"/>
          <a:chOff x="0" y="0"/>
          <a:chExt cx="0" cy="0"/>
        </a:xfrm>
      </p:grpSpPr>
      <p:grpSp>
        <p:nvGrpSpPr>
          <p:cNvPr id="10" name="Group 9"/>
          <p:cNvGrpSpPr/>
          <p:nvPr userDrawn="1"/>
        </p:nvGrpSpPr>
        <p:grpSpPr>
          <a:xfrm>
            <a:off x="0" y="4798837"/>
            <a:ext cx="12192000" cy="1957721"/>
            <a:chOff x="0" y="4640800"/>
            <a:chExt cx="12192000" cy="1957721"/>
          </a:xfrm>
        </p:grpSpPr>
        <p:grpSp>
          <p:nvGrpSpPr>
            <p:cNvPr id="11" name="Group 10"/>
            <p:cNvGrpSpPr/>
            <p:nvPr/>
          </p:nvGrpSpPr>
          <p:grpSpPr>
            <a:xfrm>
              <a:off x="0" y="4670960"/>
              <a:ext cx="12192000" cy="1927561"/>
              <a:chOff x="0" y="4814653"/>
              <a:chExt cx="12192000" cy="1927561"/>
            </a:xfrm>
          </p:grpSpPr>
          <p:grpSp>
            <p:nvGrpSpPr>
              <p:cNvPr id="20" name="Group 19"/>
              <p:cNvGrpSpPr/>
              <p:nvPr/>
            </p:nvGrpSpPr>
            <p:grpSpPr>
              <a:xfrm>
                <a:off x="0" y="4814653"/>
                <a:ext cx="12192000" cy="1866900"/>
                <a:chOff x="0" y="4795403"/>
                <a:chExt cx="12192000" cy="1866900"/>
              </a:xfrm>
            </p:grpSpPr>
            <p:pic>
              <p:nvPicPr>
                <p:cNvPr id="22" name="Picture 21"/>
                <p:cNvPicPr>
                  <a:picLocks noChangeAspect="1"/>
                </p:cNvPicPr>
                <p:nvPr/>
              </p:nvPicPr>
              <p:blipFill>
                <a:blip r:embed="rId2"/>
                <a:stretch>
                  <a:fillRect/>
                </a:stretch>
              </p:blipFill>
              <p:spPr>
                <a:xfrm>
                  <a:off x="0" y="4795403"/>
                  <a:ext cx="6946900" cy="1866900"/>
                </a:xfrm>
                <a:prstGeom prst="rect">
                  <a:avLst/>
                </a:prstGeom>
              </p:spPr>
            </p:pic>
            <p:pic>
              <p:nvPicPr>
                <p:cNvPr id="23" name="Picture 22"/>
                <p:cNvPicPr>
                  <a:picLocks noChangeAspect="1"/>
                </p:cNvPicPr>
                <p:nvPr/>
              </p:nvPicPr>
              <p:blipFill rotWithShape="1">
                <a:blip r:embed="rId2"/>
                <a:srcRect l="24828" b="26011"/>
                <a:stretch/>
              </p:blipFill>
              <p:spPr>
                <a:xfrm flipH="1">
                  <a:off x="6969870" y="4795403"/>
                  <a:ext cx="5222130" cy="1381303"/>
                </a:xfrm>
                <a:prstGeom prst="rect">
                  <a:avLst/>
                </a:prstGeom>
              </p:spPr>
            </p:pic>
          </p:grpSp>
          <p:pic>
            <p:nvPicPr>
              <p:cNvPr id="21" name="Picture 20"/>
              <p:cNvPicPr>
                <a:picLocks noChangeAspect="1"/>
              </p:cNvPicPr>
              <p:nvPr/>
            </p:nvPicPr>
            <p:blipFill>
              <a:blip r:embed="rId3"/>
              <a:stretch>
                <a:fillRect/>
              </a:stretch>
            </p:blipFill>
            <p:spPr>
              <a:xfrm>
                <a:off x="0" y="5027753"/>
                <a:ext cx="2914583" cy="1714461"/>
              </a:xfrm>
              <a:prstGeom prst="rect">
                <a:avLst/>
              </a:prstGeom>
            </p:spPr>
          </p:pic>
        </p:grpSp>
        <p:sp>
          <p:nvSpPr>
            <p:cNvPr id="12" name="Oval 11"/>
            <p:cNvSpPr/>
            <p:nvPr/>
          </p:nvSpPr>
          <p:spPr>
            <a:xfrm>
              <a:off x="4226955" y="5099109"/>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80308" y="5553865"/>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198092" y="464518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8625" y="6018941"/>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15812" y="5099109"/>
              <a:ext cx="59344" cy="593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06320" y="6018941"/>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14583" y="4640800"/>
              <a:ext cx="59344" cy="593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p:cNvPicPr>
            <a:picLocks noChangeAspect="1"/>
          </p:cNvPicPr>
          <p:nvPr userDrawn="1"/>
        </p:nvPicPr>
        <p:blipFill>
          <a:blip r:embed="rId4"/>
          <a:stretch>
            <a:fillRect/>
          </a:stretch>
        </p:blipFill>
        <p:spPr>
          <a:xfrm>
            <a:off x="703425" y="2186912"/>
            <a:ext cx="2270502" cy="1378519"/>
          </a:xfrm>
          <a:prstGeom prst="rect">
            <a:avLst/>
          </a:prstGeom>
        </p:spPr>
      </p:pic>
      <p:cxnSp>
        <p:nvCxnSpPr>
          <p:cNvPr id="36" name="Straight Connector 35"/>
          <p:cNvCxnSpPr/>
          <p:nvPr userDrawn="1"/>
        </p:nvCxnSpPr>
        <p:spPr>
          <a:xfrm>
            <a:off x="5886295" y="1873090"/>
            <a:ext cx="0" cy="2026495"/>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Text Placeholder 3"/>
          <p:cNvSpPr>
            <a:spLocks noGrp="1"/>
          </p:cNvSpPr>
          <p:nvPr>
            <p:ph type="body" sz="quarter" idx="16" hasCustomPrompt="1"/>
          </p:nvPr>
        </p:nvSpPr>
        <p:spPr>
          <a:xfrm>
            <a:off x="3405307" y="2186912"/>
            <a:ext cx="1969850" cy="1378519"/>
          </a:xfrm>
          <a:prstGeom prst="rect">
            <a:avLst/>
          </a:prstGeom>
        </p:spPr>
        <p:txBody>
          <a:bodyPr anchor="ctr">
            <a:normAutofit/>
          </a:bodyPr>
          <a:lstStyle>
            <a:lvl1pPr marL="0" indent="0" algn="ctr">
              <a:buNone/>
              <a:defRPr sz="1500">
                <a:solidFill>
                  <a:schemeClr val="bg2">
                    <a:lumMod val="50000"/>
                  </a:schemeClr>
                </a:solidFill>
              </a:defRPr>
            </a:lvl1pPr>
          </a:lstStyle>
          <a:p>
            <a:pPr lvl="0"/>
            <a:r>
              <a:rPr lang="en-US"/>
              <a:t>Place Client / Partner Logo Here</a:t>
            </a:r>
          </a:p>
        </p:txBody>
      </p:sp>
      <p:sp>
        <p:nvSpPr>
          <p:cNvPr id="39" name="Text Placeholder 32"/>
          <p:cNvSpPr>
            <a:spLocks noGrp="1"/>
          </p:cNvSpPr>
          <p:nvPr>
            <p:ph type="body" sz="quarter" idx="12" hasCustomPrompt="1"/>
          </p:nvPr>
        </p:nvSpPr>
        <p:spPr>
          <a:xfrm>
            <a:off x="6501519" y="300372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Presenter’s first and last name </a:t>
            </a:r>
          </a:p>
        </p:txBody>
      </p:sp>
      <p:sp>
        <p:nvSpPr>
          <p:cNvPr id="40" name="Text Placeholder 32"/>
          <p:cNvSpPr>
            <a:spLocks noGrp="1"/>
          </p:cNvSpPr>
          <p:nvPr>
            <p:ph type="body" sz="quarter" idx="13" hasCustomPrompt="1"/>
          </p:nvPr>
        </p:nvSpPr>
        <p:spPr>
          <a:xfrm>
            <a:off x="6501519" y="345165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Designation</a:t>
            </a:r>
          </a:p>
        </p:txBody>
      </p:sp>
      <p:sp>
        <p:nvSpPr>
          <p:cNvPr id="41" name="Text Placeholder 32"/>
          <p:cNvSpPr>
            <a:spLocks noGrp="1"/>
          </p:cNvSpPr>
          <p:nvPr>
            <p:ph type="body" sz="quarter" idx="14" hasCustomPrompt="1"/>
          </p:nvPr>
        </p:nvSpPr>
        <p:spPr>
          <a:xfrm>
            <a:off x="6501519" y="389958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bg2">
                    <a:lumMod val="50000"/>
                  </a:schemeClr>
                </a:solidFill>
                <a:latin typeface="+mn-lt"/>
                <a:ea typeface="Arial"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a:t>Date</a:t>
            </a:r>
          </a:p>
        </p:txBody>
      </p:sp>
      <p:sp>
        <p:nvSpPr>
          <p:cNvPr id="42" name="Title 23"/>
          <p:cNvSpPr>
            <a:spLocks noGrp="1"/>
          </p:cNvSpPr>
          <p:nvPr>
            <p:ph type="title" hasCustomPrompt="1"/>
          </p:nvPr>
        </p:nvSpPr>
        <p:spPr>
          <a:xfrm>
            <a:off x="6501519" y="1231899"/>
            <a:ext cx="5023576" cy="1584681"/>
          </a:xfrm>
        </p:spPr>
        <p:txBody>
          <a:bodyPr/>
          <a:lstStyle>
            <a:lvl1pPr marL="228600" indent="-228600" algn="l" defTabSz="914400" rtl="0" eaLnBrk="1" latinLnBrk="0" hangingPunct="1">
              <a:lnSpc>
                <a:spcPct val="100000"/>
              </a:lnSpc>
              <a:spcBef>
                <a:spcPts val="0"/>
              </a:spcBef>
              <a:buClr>
                <a:schemeClr val="accent2"/>
              </a:buClr>
              <a:defRPr baseline="0">
                <a:solidFill>
                  <a:schemeClr val="accent1"/>
                </a:solidFill>
              </a:defRPr>
            </a:lvl1pPr>
          </a:lstStyle>
          <a:p>
            <a:pPr marL="228600" lvl="0" indent="-228600" algn="l" defTabSz="914400" rtl="0" eaLnBrk="1" latinLnBrk="0" hangingPunct="1">
              <a:lnSpc>
                <a:spcPct val="100000"/>
              </a:lnSpc>
              <a:spcBef>
                <a:spcPts val="0"/>
              </a:spcBef>
              <a:buClr>
                <a:schemeClr val="accent2"/>
              </a:buClr>
            </a:pPr>
            <a:r>
              <a:rPr lang="en-US"/>
              <a:t>Thank You</a:t>
            </a:r>
            <a:br>
              <a:rPr lang="en-US"/>
            </a:br>
            <a:r>
              <a:rPr lang="en-US"/>
              <a:t>for your time</a:t>
            </a:r>
          </a:p>
        </p:txBody>
      </p:sp>
      <p:grpSp>
        <p:nvGrpSpPr>
          <p:cNvPr id="43" name="Group 42"/>
          <p:cNvGrpSpPr/>
          <p:nvPr userDrawn="1"/>
        </p:nvGrpSpPr>
        <p:grpSpPr>
          <a:xfrm>
            <a:off x="7287021" y="6397448"/>
            <a:ext cx="4587828" cy="281911"/>
            <a:chOff x="7287021" y="6397448"/>
            <a:chExt cx="4587828" cy="281911"/>
          </a:xfrm>
        </p:grpSpPr>
        <p:grpSp>
          <p:nvGrpSpPr>
            <p:cNvPr id="44" name="Group 43"/>
            <p:cNvGrpSpPr/>
            <p:nvPr userDrawn="1"/>
          </p:nvGrpSpPr>
          <p:grpSpPr>
            <a:xfrm>
              <a:off x="7296402" y="6448527"/>
              <a:ext cx="4220873" cy="230832"/>
              <a:chOff x="7387380" y="6448527"/>
              <a:chExt cx="4220873" cy="230832"/>
            </a:xfrm>
          </p:grpSpPr>
          <p:sp>
            <p:nvSpPr>
              <p:cNvPr id="46" name="TextBox 45"/>
              <p:cNvSpPr txBox="1"/>
              <p:nvPr userDrawn="1"/>
            </p:nvSpPr>
            <p:spPr>
              <a:xfrm>
                <a:off x="8300245" y="6448527"/>
                <a:ext cx="1410963"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 2018 </a:t>
                </a:r>
                <a:r>
                  <a:rPr lang="en-US" sz="900" kern="1200" err="1">
                    <a:solidFill>
                      <a:schemeClr val="bg1">
                        <a:lumMod val="65000"/>
                      </a:schemeClr>
                    </a:solidFill>
                    <a:latin typeface="+mn-lt"/>
                    <a:ea typeface="+mn-ea"/>
                    <a:cs typeface="+mn-cs"/>
                  </a:rPr>
                  <a:t>Altimetrik</a:t>
                </a:r>
                <a:r>
                  <a:rPr lang="en-US" sz="900" kern="1200">
                    <a:solidFill>
                      <a:schemeClr val="bg1">
                        <a:lumMod val="65000"/>
                      </a:schemeClr>
                    </a:solidFill>
                    <a:latin typeface="+mn-lt"/>
                    <a:ea typeface="+mn-ea"/>
                    <a:cs typeface="+mn-cs"/>
                  </a:rPr>
                  <a:t> Corp. </a:t>
                </a:r>
              </a:p>
            </p:txBody>
          </p:sp>
          <p:sp>
            <p:nvSpPr>
              <p:cNvPr id="47" name="TextBox 46"/>
              <p:cNvSpPr txBox="1"/>
              <p:nvPr userDrawn="1"/>
            </p:nvSpPr>
            <p:spPr>
              <a:xfrm>
                <a:off x="9673108" y="6448527"/>
                <a:ext cx="1935145" cy="230832"/>
              </a:xfrm>
              <a:prstGeom prst="rect">
                <a:avLst/>
              </a:prstGeom>
              <a:noFill/>
            </p:spPr>
            <p:txBody>
              <a:bodyPr wrap="none" rtlCol="0">
                <a:spAutoFit/>
              </a:bodyPr>
              <a:lstStyle/>
              <a:p>
                <a:pPr marL="0" algn="ctr" defTabSz="914400" rtl="0" eaLnBrk="1" latinLnBrk="0" hangingPunct="1"/>
                <a:r>
                  <a:rPr lang="en-US" sz="900" kern="1200">
                    <a:solidFill>
                      <a:schemeClr val="bg1">
                        <a:lumMod val="65000"/>
                      </a:schemeClr>
                    </a:solidFill>
                    <a:latin typeface="+mn-lt"/>
                    <a:ea typeface="+mn-ea"/>
                    <a:cs typeface="+mn-cs"/>
                  </a:rPr>
                  <a:t>Confidential. For internal use only.</a:t>
                </a:r>
              </a:p>
            </p:txBody>
          </p:sp>
          <p:pic>
            <p:nvPicPr>
              <p:cNvPr id="48" name="Picture 47"/>
              <p:cNvPicPr>
                <a:picLocks noChangeAspect="1"/>
              </p:cNvPicPr>
              <p:nvPr userDrawn="1"/>
            </p:nvPicPr>
            <p:blipFill>
              <a:blip r:embed="rId5"/>
              <a:stretch>
                <a:fillRect/>
              </a:stretch>
            </p:blipFill>
            <p:spPr>
              <a:xfrm>
                <a:off x="7387380" y="6462360"/>
                <a:ext cx="820962" cy="203167"/>
              </a:xfrm>
              <a:prstGeom prst="rect">
                <a:avLst/>
              </a:prstGeom>
            </p:spPr>
          </p:pic>
        </p:grpSp>
        <p:cxnSp>
          <p:nvCxnSpPr>
            <p:cNvPr id="45" name="Straight Connector 44"/>
            <p:cNvCxnSpPr/>
            <p:nvPr userDrawn="1"/>
          </p:nvCxnSpPr>
          <p:spPr>
            <a:xfrm>
              <a:off x="7287021" y="6397448"/>
              <a:ext cx="4587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981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8" name="Group 67"/>
          <p:cNvGrpSpPr/>
          <p:nvPr userDrawn="1"/>
        </p:nvGrpSpPr>
        <p:grpSpPr>
          <a:xfrm>
            <a:off x="-296398" y="-274973"/>
            <a:ext cx="12784796" cy="7407946"/>
            <a:chOff x="-187326" y="-194346"/>
            <a:chExt cx="9495918" cy="5502258"/>
          </a:xfrm>
        </p:grpSpPr>
        <p:grpSp>
          <p:nvGrpSpPr>
            <p:cNvPr id="69" name="Group 68"/>
            <p:cNvGrpSpPr/>
            <p:nvPr/>
          </p:nvGrpSpPr>
          <p:grpSpPr>
            <a:xfrm>
              <a:off x="4006715" y="-155461"/>
              <a:ext cx="152400" cy="122115"/>
              <a:chOff x="7983415" y="6582508"/>
              <a:chExt cx="152400" cy="486507"/>
            </a:xfrm>
          </p:grpSpPr>
          <p:cxnSp>
            <p:nvCxnSpPr>
              <p:cNvPr id="241" name="Straight Connector 2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40588" y="-155461"/>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3074461"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608334" y="-155461"/>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2142207" y="-155461"/>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1676080" y="-15546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75" name="Straight Connector 74"/>
            <p:cNvCxnSpPr/>
            <p:nvPr/>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743826" y="-155461"/>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9953" y="-155461"/>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269604" y="-155461"/>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803477" y="-155461"/>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337350" y="-15546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871223" y="-155461"/>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405096" y="-155461"/>
              <a:ext cx="152400" cy="122115"/>
              <a:chOff x="7983415" y="6582508"/>
              <a:chExt cx="152400" cy="486507"/>
            </a:xfrm>
          </p:grpSpPr>
          <p:cxnSp>
            <p:nvCxnSpPr>
              <p:cNvPr id="217" name="Straight Connector 2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938969" y="-155461"/>
              <a:ext cx="152400" cy="122115"/>
              <a:chOff x="7983415" y="6582508"/>
              <a:chExt cx="152400" cy="486507"/>
            </a:xfrm>
          </p:grpSpPr>
          <p:cxnSp>
            <p:nvCxnSpPr>
              <p:cNvPr id="215" name="Straight Connector 21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472842" y="-155461"/>
              <a:ext cx="152400" cy="122115"/>
              <a:chOff x="7983415" y="6582508"/>
              <a:chExt cx="152400" cy="486507"/>
            </a:xfrm>
          </p:grpSpPr>
          <p:cxnSp>
            <p:nvCxnSpPr>
              <p:cNvPr id="213" name="Straight Connector 21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8201858" y="-155461"/>
              <a:ext cx="152400" cy="122115"/>
              <a:chOff x="7983415" y="6582508"/>
              <a:chExt cx="152400" cy="486507"/>
            </a:xfrm>
          </p:grpSpPr>
          <p:cxnSp>
            <p:nvCxnSpPr>
              <p:cNvPr id="211" name="Straight Connector 2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735731" y="-155461"/>
              <a:ext cx="152400" cy="122115"/>
              <a:chOff x="7983415" y="6582508"/>
              <a:chExt cx="152400" cy="486507"/>
            </a:xfrm>
          </p:grpSpPr>
          <p:cxnSp>
            <p:nvCxnSpPr>
              <p:cNvPr id="209" name="Straight Connector 2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006715" y="5185797"/>
              <a:ext cx="152400" cy="122115"/>
              <a:chOff x="7983415" y="6582508"/>
              <a:chExt cx="152400" cy="486507"/>
            </a:xfrm>
          </p:grpSpPr>
          <p:cxnSp>
            <p:nvCxnSpPr>
              <p:cNvPr id="207" name="Straight Connector 2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3540588" y="5185797"/>
              <a:ext cx="152400" cy="122115"/>
              <a:chOff x="7983415" y="6582508"/>
              <a:chExt cx="152400" cy="486507"/>
            </a:xfrm>
          </p:grpSpPr>
          <p:cxnSp>
            <p:nvCxnSpPr>
              <p:cNvPr id="205" name="Straight Connector 2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3074461" y="5185797"/>
              <a:ext cx="152400" cy="122115"/>
              <a:chOff x="7983415" y="6582508"/>
              <a:chExt cx="152400" cy="486507"/>
            </a:xfrm>
          </p:grpSpPr>
          <p:cxnSp>
            <p:nvCxnSpPr>
              <p:cNvPr id="203" name="Straight Connector 2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2608334" y="5185797"/>
              <a:ext cx="152400" cy="122115"/>
              <a:chOff x="7983415" y="6582508"/>
              <a:chExt cx="152400" cy="486507"/>
            </a:xfrm>
          </p:grpSpPr>
          <p:cxnSp>
            <p:nvCxnSpPr>
              <p:cNvPr id="201" name="Straight Connector 2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142207" y="5185797"/>
              <a:ext cx="152400" cy="122115"/>
              <a:chOff x="7983415" y="6582508"/>
              <a:chExt cx="152400" cy="486507"/>
            </a:xfrm>
          </p:grpSpPr>
          <p:cxnSp>
            <p:nvCxnSpPr>
              <p:cNvPr id="199" name="Straight Connector 1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676080" y="5185797"/>
              <a:ext cx="152400" cy="122115"/>
              <a:chOff x="7983415" y="6582508"/>
              <a:chExt cx="152400" cy="486507"/>
            </a:xfrm>
          </p:grpSpPr>
          <p:cxnSp>
            <p:nvCxnSpPr>
              <p:cNvPr id="197" name="Straight Connector 1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743826" y="5185797"/>
              <a:ext cx="152400" cy="122115"/>
              <a:chOff x="7983415" y="6582508"/>
              <a:chExt cx="152400" cy="486507"/>
            </a:xfrm>
          </p:grpSpPr>
          <p:cxnSp>
            <p:nvCxnSpPr>
              <p:cNvPr id="195" name="Straight Connector 1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209953" y="5185797"/>
              <a:ext cx="152400" cy="122115"/>
              <a:chOff x="7983415" y="6582508"/>
              <a:chExt cx="152400" cy="486507"/>
            </a:xfrm>
          </p:grpSpPr>
          <p:cxnSp>
            <p:nvCxnSpPr>
              <p:cNvPr id="193" name="Straight Connector 1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7269604" y="5185797"/>
              <a:ext cx="152400" cy="122115"/>
              <a:chOff x="7983415" y="6582508"/>
              <a:chExt cx="152400" cy="486507"/>
            </a:xfrm>
          </p:grpSpPr>
          <p:cxnSp>
            <p:nvCxnSpPr>
              <p:cNvPr id="191" name="Straight Connector 1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3477" y="5185797"/>
              <a:ext cx="152400" cy="122115"/>
              <a:chOff x="7983415" y="6582508"/>
              <a:chExt cx="152400" cy="486507"/>
            </a:xfrm>
          </p:grpSpPr>
          <p:cxnSp>
            <p:nvCxnSpPr>
              <p:cNvPr id="189" name="Straight Connector 1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337350" y="5185797"/>
              <a:ext cx="152400" cy="122115"/>
              <a:chOff x="7983415" y="6582508"/>
              <a:chExt cx="152400" cy="486507"/>
            </a:xfrm>
          </p:grpSpPr>
          <p:cxnSp>
            <p:nvCxnSpPr>
              <p:cNvPr id="187" name="Straight Connector 18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871223" y="5185797"/>
              <a:ext cx="152400" cy="122115"/>
              <a:chOff x="7983415" y="6582508"/>
              <a:chExt cx="152400" cy="486507"/>
            </a:xfrm>
          </p:grpSpPr>
          <p:cxnSp>
            <p:nvCxnSpPr>
              <p:cNvPr id="185" name="Straight Connector 18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5405096" y="5185797"/>
              <a:ext cx="152400" cy="122115"/>
              <a:chOff x="7983415" y="6582508"/>
              <a:chExt cx="152400" cy="486507"/>
            </a:xfrm>
          </p:grpSpPr>
          <p:cxnSp>
            <p:nvCxnSpPr>
              <p:cNvPr id="183" name="Straight Connector 1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938969" y="5185797"/>
              <a:ext cx="152400" cy="122115"/>
              <a:chOff x="7983415" y="6582508"/>
              <a:chExt cx="152400" cy="486507"/>
            </a:xfrm>
          </p:grpSpPr>
          <p:cxnSp>
            <p:nvCxnSpPr>
              <p:cNvPr id="181" name="Straight Connector 18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72842" y="5185797"/>
              <a:ext cx="152400" cy="122115"/>
              <a:chOff x="7983415" y="6582508"/>
              <a:chExt cx="152400" cy="486507"/>
            </a:xfrm>
          </p:grpSpPr>
          <p:cxnSp>
            <p:nvCxnSpPr>
              <p:cNvPr id="179" name="Straight Connector 17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04" name="Straight Connector 103"/>
            <p:cNvCxnSpPr/>
            <p:nvPr/>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8201858" y="5185797"/>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7735731" y="5185797"/>
              <a:ext cx="152400" cy="122115"/>
              <a:chOff x="7983415" y="6582508"/>
              <a:chExt cx="152400" cy="486507"/>
            </a:xfrm>
          </p:grpSpPr>
          <p:cxnSp>
            <p:nvCxnSpPr>
              <p:cNvPr id="175" name="Straight Connector 17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rot="5400000">
              <a:off x="-174784" y="4555298"/>
              <a:ext cx="152400" cy="122115"/>
              <a:chOff x="7983415" y="6582508"/>
              <a:chExt cx="152400" cy="486507"/>
            </a:xfrm>
          </p:grpSpPr>
          <p:cxnSp>
            <p:nvCxnSpPr>
              <p:cNvPr id="173" name="Straight Connector 1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rot="5400000">
              <a:off x="-174784" y="4085124"/>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rot="5400000">
              <a:off x="-174784" y="3614950"/>
              <a:ext cx="152400" cy="122115"/>
              <a:chOff x="7983415" y="6582508"/>
              <a:chExt cx="152400" cy="486507"/>
            </a:xfrm>
          </p:grpSpPr>
          <p:cxnSp>
            <p:nvCxnSpPr>
              <p:cNvPr id="169" name="Straight Connector 16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rot="5400000">
              <a:off x="-174784" y="3144776"/>
              <a:ext cx="152400" cy="122115"/>
              <a:chOff x="7983415" y="6582508"/>
              <a:chExt cx="152400" cy="486507"/>
            </a:xfrm>
          </p:grpSpPr>
          <p:cxnSp>
            <p:nvCxnSpPr>
              <p:cNvPr id="167" name="Straight Connector 1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rot="5400000">
              <a:off x="-174784" y="2674602"/>
              <a:ext cx="152400" cy="122115"/>
              <a:chOff x="7983415" y="6582508"/>
              <a:chExt cx="152400" cy="486507"/>
            </a:xfrm>
          </p:grpSpPr>
          <p:cxnSp>
            <p:nvCxnSpPr>
              <p:cNvPr id="165" name="Straight Connector 16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rot="5400000">
              <a:off x="-174784" y="2204428"/>
              <a:ext cx="152400" cy="122115"/>
              <a:chOff x="7983415" y="6582508"/>
              <a:chExt cx="152400" cy="486507"/>
            </a:xfrm>
          </p:grpSpPr>
          <p:cxnSp>
            <p:nvCxnSpPr>
              <p:cNvPr id="163" name="Straight Connector 16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rot="5400000">
              <a:off x="-174784" y="1734254"/>
              <a:ext cx="152400" cy="122115"/>
              <a:chOff x="7983415" y="6582508"/>
              <a:chExt cx="152400" cy="486507"/>
            </a:xfrm>
          </p:grpSpPr>
          <p:cxnSp>
            <p:nvCxnSpPr>
              <p:cNvPr id="161" name="Straight Connector 1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75F83E5F-1584-418E-AB32-686B252559C4}"/>
                </a:ext>
              </a:extLst>
            </p:cNvPr>
            <p:cNvGrpSpPr/>
            <p:nvPr/>
          </p:nvGrpSpPr>
          <p:grpSpPr>
            <a:xfrm rot="5400000">
              <a:off x="-174785" y="483497"/>
              <a:ext cx="152400" cy="122115"/>
              <a:chOff x="7983415" y="6582508"/>
              <a:chExt cx="152400" cy="486507"/>
            </a:xfrm>
          </p:grpSpPr>
          <p:cxnSp>
            <p:nvCxnSpPr>
              <p:cNvPr id="159" name="Straight Connector 15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A52D6863-EDD4-4B25-AC64-D536AEC5F7D3}"/>
                </a:ext>
              </a:extLst>
            </p:cNvPr>
            <p:cNvGrpSpPr/>
            <p:nvPr/>
          </p:nvGrpSpPr>
          <p:grpSpPr>
            <a:xfrm rot="5400000">
              <a:off x="-174785" y="1423845"/>
              <a:ext cx="152400" cy="122115"/>
              <a:chOff x="7983415" y="6582508"/>
              <a:chExt cx="152400" cy="486507"/>
            </a:xfrm>
          </p:grpSpPr>
          <p:cxnSp>
            <p:nvCxnSpPr>
              <p:cNvPr id="157" name="Straight Connector 156">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943A3299-C348-4767-B606-C5FA8A936C27}"/>
                </a:ext>
              </a:extLst>
            </p:cNvPr>
            <p:cNvGrpSpPr/>
            <p:nvPr/>
          </p:nvGrpSpPr>
          <p:grpSpPr>
            <a:xfrm rot="5400000">
              <a:off x="-174785" y="953671"/>
              <a:ext cx="152400" cy="122115"/>
              <a:chOff x="7983415" y="6582508"/>
              <a:chExt cx="152400" cy="486507"/>
            </a:xfrm>
          </p:grpSpPr>
          <p:cxnSp>
            <p:nvCxnSpPr>
              <p:cNvPr id="155" name="Straight Connector 15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FE2B4BD0-6636-4728-8B3D-ADEC99C16D31}"/>
                </a:ext>
              </a:extLst>
            </p:cNvPr>
            <p:cNvGrpSpPr/>
            <p:nvPr/>
          </p:nvGrpSpPr>
          <p:grpSpPr>
            <a:xfrm rot="5400000">
              <a:off x="9136485" y="4555299"/>
              <a:ext cx="152400" cy="122115"/>
              <a:chOff x="7983415" y="6582508"/>
              <a:chExt cx="152400" cy="486507"/>
            </a:xfrm>
          </p:grpSpPr>
          <p:cxnSp>
            <p:nvCxnSpPr>
              <p:cNvPr id="153" name="Straight Connector 152">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C3E6A41A-8978-4303-93F3-613B03ED32B4}"/>
                </a:ext>
              </a:extLst>
            </p:cNvPr>
            <p:cNvGrpSpPr/>
            <p:nvPr/>
          </p:nvGrpSpPr>
          <p:grpSpPr>
            <a:xfrm rot="5400000">
              <a:off x="9136485" y="4085125"/>
              <a:ext cx="152400" cy="122115"/>
              <a:chOff x="7983415" y="6582508"/>
              <a:chExt cx="152400" cy="486507"/>
            </a:xfrm>
          </p:grpSpPr>
          <p:cxnSp>
            <p:nvCxnSpPr>
              <p:cNvPr id="151" name="Straight Connector 15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020BBA68-6EF9-47E3-9A06-67C2E90755B7}"/>
                </a:ext>
              </a:extLst>
            </p:cNvPr>
            <p:cNvGrpSpPr/>
            <p:nvPr/>
          </p:nvGrpSpPr>
          <p:grpSpPr>
            <a:xfrm rot="5400000">
              <a:off x="9136485" y="3614951"/>
              <a:ext cx="152400" cy="122115"/>
              <a:chOff x="7983415" y="6582508"/>
              <a:chExt cx="152400" cy="486507"/>
            </a:xfrm>
          </p:grpSpPr>
          <p:cxnSp>
            <p:nvCxnSpPr>
              <p:cNvPr id="149" name="Straight Connector 148">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22819C52-F4FF-4650-A6C1-2AA769CD85C0}"/>
                </a:ext>
              </a:extLst>
            </p:cNvPr>
            <p:cNvGrpSpPr/>
            <p:nvPr/>
          </p:nvGrpSpPr>
          <p:grpSpPr>
            <a:xfrm rot="5400000">
              <a:off x="9136485" y="3144777"/>
              <a:ext cx="152400" cy="122115"/>
              <a:chOff x="7983415" y="6582508"/>
              <a:chExt cx="152400" cy="486507"/>
            </a:xfrm>
          </p:grpSpPr>
          <p:cxnSp>
            <p:nvCxnSpPr>
              <p:cNvPr id="147" name="Straight Connector 14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1EFEB541-DF06-4A78-AD8F-7E7036227BBC}"/>
                </a:ext>
              </a:extLst>
            </p:cNvPr>
            <p:cNvGrpSpPr/>
            <p:nvPr/>
          </p:nvGrpSpPr>
          <p:grpSpPr>
            <a:xfrm rot="5400000">
              <a:off x="9136485" y="2674603"/>
              <a:ext cx="152400" cy="122115"/>
              <a:chOff x="7983415" y="6582508"/>
              <a:chExt cx="152400" cy="486507"/>
            </a:xfrm>
          </p:grpSpPr>
          <p:cxnSp>
            <p:nvCxnSpPr>
              <p:cNvPr id="145" name="Straight Connector 144">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A476E04-B54A-425D-8F2C-0BDB5D9F7F14}"/>
                </a:ext>
              </a:extLst>
            </p:cNvPr>
            <p:cNvGrpSpPr/>
            <p:nvPr/>
          </p:nvGrpSpPr>
          <p:grpSpPr>
            <a:xfrm rot="5400000">
              <a:off x="9136485" y="2204429"/>
              <a:ext cx="152400" cy="122115"/>
              <a:chOff x="7983415" y="6582508"/>
              <a:chExt cx="152400" cy="486507"/>
            </a:xfrm>
          </p:grpSpPr>
          <p:cxnSp>
            <p:nvCxnSpPr>
              <p:cNvPr id="143" name="Straight Connector 14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11B0E357-729C-435E-B819-F50FF8C46F58}"/>
                </a:ext>
              </a:extLst>
            </p:cNvPr>
            <p:cNvGrpSpPr/>
            <p:nvPr/>
          </p:nvGrpSpPr>
          <p:grpSpPr>
            <a:xfrm rot="5400000">
              <a:off x="9136485" y="1734255"/>
              <a:ext cx="152400" cy="122115"/>
              <a:chOff x="7983415" y="6582508"/>
              <a:chExt cx="152400" cy="486507"/>
            </a:xfrm>
          </p:grpSpPr>
          <p:cxnSp>
            <p:nvCxnSpPr>
              <p:cNvPr id="141" name="Straight Connector 140">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2188881-662D-45BA-BEB2-9498CBC24C3F}"/>
                </a:ext>
              </a:extLst>
            </p:cNvPr>
            <p:cNvGrpSpPr/>
            <p:nvPr/>
          </p:nvGrpSpPr>
          <p:grpSpPr>
            <a:xfrm rot="5400000">
              <a:off x="9136485" y="483498"/>
              <a:ext cx="152400" cy="122115"/>
              <a:chOff x="7983415" y="6582508"/>
              <a:chExt cx="152400" cy="486507"/>
            </a:xfrm>
          </p:grpSpPr>
          <p:cxnSp>
            <p:nvCxnSpPr>
              <p:cNvPr id="139" name="Straight Connector 13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5C9C9F40-BA73-4F0F-84AE-96B9F7AE2EA9}"/>
                </a:ext>
              </a:extLst>
            </p:cNvPr>
            <p:cNvGrpSpPr/>
            <p:nvPr/>
          </p:nvGrpSpPr>
          <p:grpSpPr>
            <a:xfrm rot="5400000">
              <a:off x="9136485" y="1423846"/>
              <a:ext cx="152400" cy="122115"/>
              <a:chOff x="7983415" y="6582508"/>
              <a:chExt cx="152400" cy="486507"/>
            </a:xfrm>
          </p:grpSpPr>
          <p:cxnSp>
            <p:nvCxnSpPr>
              <p:cNvPr id="137" name="Straight Connector 136">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3EE846E6-43A5-4D07-B942-428F70C264D2}"/>
                </a:ext>
              </a:extLst>
            </p:cNvPr>
            <p:cNvGrpSpPr/>
            <p:nvPr/>
          </p:nvGrpSpPr>
          <p:grpSpPr>
            <a:xfrm rot="5400000">
              <a:off x="9136485" y="953672"/>
              <a:ext cx="152400" cy="122115"/>
              <a:chOff x="7983415" y="6582508"/>
              <a:chExt cx="152400" cy="486507"/>
            </a:xfrm>
          </p:grpSpPr>
          <p:cxnSp>
            <p:nvCxnSpPr>
              <p:cNvPr id="135" name="Straight Connector 13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E702-E978-4EAF-BFEA-71086CCCC9EB}" type="slidenum">
              <a:rPr lang="en-US" smtClean="0"/>
              <a:t>‹#›</a:t>
            </a:fld>
            <a:endParaRPr lang="en-US" dirty="0"/>
          </a:p>
        </p:txBody>
      </p:sp>
      <p:sp>
        <p:nvSpPr>
          <p:cNvPr id="12" name="Date Placeholder 1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041AF-12EB-48E5-B6CE-41FB6F35F85B}" type="datetime1">
              <a:rPr lang="en-US" smtClean="0"/>
              <a:t>10/16/19</a:t>
            </a:fld>
            <a:endParaRPr lang="en-US"/>
          </a:p>
        </p:txBody>
      </p:sp>
      <p:sp>
        <p:nvSpPr>
          <p:cNvPr id="244" name="Shape 257"/>
          <p:cNvSpPr txBox="1">
            <a:spLocks/>
          </p:cNvSpPr>
          <p:nvPr userDrawn="1"/>
        </p:nvSpPr>
        <p:spPr>
          <a:xfrm>
            <a:off x="11519878" y="6464003"/>
            <a:ext cx="259712" cy="194925"/>
          </a:xfrm>
          <a:prstGeom prst="rect">
            <a:avLst/>
          </a:prstGeom>
          <a:noFill/>
          <a:extLst>
            <a:ext uri="{C572A759-6A51-4108-AA02-DFA0A04FC94B}">
              <ma14:wrappingTextBoxFlag xmlns:ma14="http://schemas.microsoft.com/office/mac/drawingml/2011/main" xmlns="" val="1"/>
            </a:ext>
          </a:extLst>
        </p:spPr>
        <p:txBody>
          <a:bodyPr vert="horz" wrap="none"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0" lvl="0" algn="ctr" defTabSz="914400" rtl="0" eaLnBrk="1" latinLnBrk="0" hangingPunct="1"/>
            <a:fld id="{86CB4B4D-7CA3-9044-876B-883B54F8677D}" type="slidenum">
              <a:rPr lang="en-GB" sz="1000" kern="1200" noProof="0" smtClean="0">
                <a:solidFill>
                  <a:schemeClr val="accent1">
                    <a:lumMod val="60000"/>
                    <a:lumOff val="40000"/>
                  </a:schemeClr>
                </a:solidFill>
                <a:latin typeface="+mn-lt"/>
                <a:ea typeface="+mn-ea"/>
                <a:cs typeface="+mn-cs"/>
                <a:sym typeface="Arial"/>
              </a:rPr>
              <a:pPr marL="0" lvl="0" algn="ctr" defTabSz="914400" rtl="0" eaLnBrk="1" latinLnBrk="0" hangingPunct="1"/>
              <a:t>‹#›</a:t>
            </a:fld>
            <a:endParaRPr lang="en-GB" sz="1000" kern="1200" noProof="0" dirty="0">
              <a:solidFill>
                <a:schemeClr val="accent1">
                  <a:lumMod val="60000"/>
                  <a:lumOff val="40000"/>
                </a:schemeClr>
              </a:solidFill>
              <a:latin typeface="+mn-lt"/>
              <a:ea typeface="+mn-ea"/>
              <a:cs typeface="+mn-cs"/>
              <a:sym typeface="Arial"/>
            </a:endParaRPr>
          </a:p>
        </p:txBody>
      </p:sp>
    </p:spTree>
    <p:extLst>
      <p:ext uri="{BB962C8B-B14F-4D97-AF65-F5344CB8AC3E}">
        <p14:creationId xmlns:p14="http://schemas.microsoft.com/office/powerpoint/2010/main" val="119754509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3" r:id="rId5"/>
    <p:sldLayoutId id="2147483664" r:id="rId6"/>
    <p:sldLayoutId id="2147483666" r:id="rId7"/>
    <p:sldLayoutId id="2147483667" r:id="rId8"/>
    <p:sldLayoutId id="2147483665" r:id="rId9"/>
    <p:sldLayoutId id="2147483668" r:id="rId10"/>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501519" y="3389355"/>
            <a:ext cx="5023576" cy="320371"/>
          </a:xfrm>
        </p:spPr>
        <p:txBody>
          <a:bodyPr/>
          <a:lstStyle/>
          <a:p>
            <a:r>
              <a:rPr lang="en-US" dirty="0"/>
              <a:t>4</a:t>
            </a:r>
            <a:r>
              <a:rPr lang="en-US" baseline="30000" dirty="0"/>
              <a:t>th</a:t>
            </a:r>
            <a:r>
              <a:rPr lang="en-US" dirty="0"/>
              <a:t> Oct 2019</a:t>
            </a:r>
          </a:p>
        </p:txBody>
      </p:sp>
      <p:sp>
        <p:nvSpPr>
          <p:cNvPr id="5" name="Title 4"/>
          <p:cNvSpPr>
            <a:spLocks noGrp="1"/>
          </p:cNvSpPr>
          <p:nvPr>
            <p:ph type="title"/>
          </p:nvPr>
        </p:nvSpPr>
        <p:spPr>
          <a:xfrm>
            <a:off x="5960567" y="1925578"/>
            <a:ext cx="5023576" cy="1584681"/>
          </a:xfrm>
        </p:spPr>
        <p:txBody>
          <a:bodyPr>
            <a:normAutofit/>
          </a:bodyPr>
          <a:lstStyle/>
          <a:p>
            <a:pPr marL="9525" indent="-9525"/>
            <a:r>
              <a:rPr lang="en-US" sz="2800" dirty="0"/>
              <a:t>Novartis Data</a:t>
            </a:r>
            <a:br>
              <a:rPr lang="en-US" dirty="0"/>
            </a:br>
            <a:r>
              <a:rPr lang="en-US" sz="2200" dirty="0"/>
              <a:t>DevOps Platform Engagement</a:t>
            </a:r>
            <a:br>
              <a:rPr lang="en-US" sz="2200" dirty="0"/>
            </a:br>
            <a:r>
              <a:rPr lang="en-US" sz="2200" dirty="0"/>
              <a:t>Executive Summary</a:t>
            </a:r>
          </a:p>
        </p:txBody>
      </p:sp>
    </p:spTree>
    <p:extLst>
      <p:ext uri="{BB962C8B-B14F-4D97-AF65-F5344CB8AC3E}">
        <p14:creationId xmlns:p14="http://schemas.microsoft.com/office/powerpoint/2010/main" val="15727092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C1949-AACF-BC42-B5D7-FE468791ECDF}"/>
              </a:ext>
            </a:extLst>
          </p:cNvPr>
          <p:cNvSpPr>
            <a:spLocks noGrp="1"/>
          </p:cNvSpPr>
          <p:nvPr>
            <p:ph type="title"/>
          </p:nvPr>
        </p:nvSpPr>
        <p:spPr>
          <a:xfrm>
            <a:off x="312178" y="484684"/>
            <a:ext cx="11567643" cy="508734"/>
          </a:xfrm>
        </p:spPr>
        <p:txBody>
          <a:bodyPr/>
          <a:lstStyle/>
          <a:p>
            <a:r>
              <a:rPr lang="en-US" dirty="0">
                <a:latin typeface="Calibri"/>
                <a:cs typeface="Calibri"/>
              </a:rPr>
              <a:t>S1 Executive Summary</a:t>
            </a:r>
          </a:p>
        </p:txBody>
      </p:sp>
      <p:sp>
        <p:nvSpPr>
          <p:cNvPr id="4" name="TextBox 3">
            <a:extLst>
              <a:ext uri="{FF2B5EF4-FFF2-40B4-BE49-F238E27FC236}">
                <a16:creationId xmlns:a16="http://schemas.microsoft.com/office/drawing/2014/main" id="{690ADBBE-7239-0F4F-B00C-489A92AA6474}"/>
              </a:ext>
            </a:extLst>
          </p:cNvPr>
          <p:cNvSpPr txBox="1"/>
          <p:nvPr/>
        </p:nvSpPr>
        <p:spPr>
          <a:xfrm>
            <a:off x="312174" y="1164580"/>
            <a:ext cx="5017321" cy="2985432"/>
          </a:xfrm>
          <a:prstGeom prst="rect">
            <a:avLst/>
          </a:prstGeom>
          <a:noFill/>
        </p:spPr>
        <p:txBody>
          <a:bodyPr wrap="square" rtlCol="0">
            <a:spAutoFit/>
          </a:bodyPr>
          <a:lstStyle/>
          <a:p>
            <a:r>
              <a:rPr lang="en-US" sz="1400" dirty="0">
                <a:latin typeface="Calibri"/>
                <a:cs typeface="Calibri"/>
              </a:rPr>
              <a:t>Novartis DevOps Platform Engagement kick-off started with Altimetrik Engineering teams building tool-chain foundational services on Altimetrik AWS infrastructure.</a:t>
            </a:r>
          </a:p>
          <a:p>
            <a:endParaRPr lang="en-US" dirty="0">
              <a:latin typeface="Calibri"/>
              <a:cs typeface="Calibri"/>
            </a:endParaRPr>
          </a:p>
          <a:p>
            <a:endParaRPr lang="en-US" sz="1400" dirty="0">
              <a:latin typeface="Calibri"/>
              <a:cs typeface="Calibri"/>
            </a:endParaRPr>
          </a:p>
          <a:p>
            <a:r>
              <a:rPr lang="en-US" sz="1600" b="1" dirty="0">
                <a:latin typeface="Calibri"/>
                <a:cs typeface="Calibri"/>
              </a:rPr>
              <a:t>Agenda</a:t>
            </a:r>
            <a:r>
              <a:rPr lang="en-US" sz="1400" dirty="0">
                <a:latin typeface="Calibri"/>
                <a:cs typeface="Calibri"/>
              </a:rPr>
              <a:t>:</a:t>
            </a:r>
          </a:p>
          <a:p>
            <a:endParaRPr lang="en-US" sz="1400" dirty="0">
              <a:latin typeface="Calibri"/>
              <a:cs typeface="Calibri"/>
            </a:endParaRPr>
          </a:p>
          <a:p>
            <a:pPr marL="285750" indent="-285750">
              <a:buFont typeface="Arial" panose="020B0604020202020204" pitchFamily="34" charset="0"/>
              <a:buChar char="•"/>
            </a:pPr>
            <a:r>
              <a:rPr lang="en-US" sz="1200" dirty="0">
                <a:latin typeface="Calibri"/>
                <a:cs typeface="Calibri"/>
              </a:rPr>
              <a:t>Program Status Update</a:t>
            </a:r>
          </a:p>
          <a:p>
            <a:pPr marL="285750" indent="-285750">
              <a:buFont typeface="Arial" panose="020B0604020202020204" pitchFamily="34" charset="0"/>
              <a:buChar char="•"/>
            </a:pPr>
            <a:r>
              <a:rPr lang="en-US" sz="1200" dirty="0">
                <a:latin typeface="Calibri"/>
                <a:cs typeface="Calibri"/>
              </a:rPr>
              <a:t>RIDAC [Risks/Issues/Decisions/Actions/Changes] areas that require executive or stakeholder review</a:t>
            </a:r>
          </a:p>
          <a:p>
            <a:pPr marL="285750" indent="-285750">
              <a:buFont typeface="Arial" panose="020B0604020202020204" pitchFamily="34" charset="0"/>
              <a:buChar char="•"/>
            </a:pPr>
            <a:r>
              <a:rPr lang="en-US" sz="1200" dirty="0">
                <a:latin typeface="Calibri"/>
                <a:cs typeface="Calibri"/>
              </a:rPr>
              <a:t>Scrum Activities Progress Details</a:t>
            </a:r>
          </a:p>
          <a:p>
            <a:pPr marL="742950" lvl="1" indent="-285750">
              <a:buFont typeface="Arial" panose="020B0604020202020204" pitchFamily="34" charset="0"/>
              <a:buChar char="•"/>
            </a:pPr>
            <a:r>
              <a:rPr lang="en-US" sz="1200" dirty="0">
                <a:latin typeface="Calibri"/>
                <a:cs typeface="Calibri"/>
              </a:rPr>
              <a:t>Sprint 1 Objectives Overview and Deliverables</a:t>
            </a:r>
          </a:p>
          <a:p>
            <a:pPr marL="742950" lvl="1" indent="-285750">
              <a:buFont typeface="Arial" panose="020B0604020202020204" pitchFamily="34" charset="0"/>
              <a:buChar char="•"/>
            </a:pPr>
            <a:r>
              <a:rPr lang="en-US" sz="1200" dirty="0">
                <a:latin typeface="Calibri"/>
                <a:cs typeface="Calibri"/>
              </a:rPr>
              <a:t>Demo of Sprint 1 Adoption Scrum Stories</a:t>
            </a:r>
          </a:p>
          <a:p>
            <a:pPr marL="742950" lvl="1" indent="-285750">
              <a:buFont typeface="Arial" panose="020B0604020202020204" pitchFamily="34" charset="0"/>
              <a:buChar char="•"/>
            </a:pPr>
            <a:r>
              <a:rPr lang="en-US" sz="1200" dirty="0">
                <a:latin typeface="Calibri"/>
                <a:cs typeface="Calibri"/>
              </a:rPr>
              <a:t>Sprint 2 Planned Deliverables</a:t>
            </a:r>
          </a:p>
        </p:txBody>
      </p:sp>
      <p:grpSp>
        <p:nvGrpSpPr>
          <p:cNvPr id="2" name="Group 1">
            <a:extLst>
              <a:ext uri="{FF2B5EF4-FFF2-40B4-BE49-F238E27FC236}">
                <a16:creationId xmlns:a16="http://schemas.microsoft.com/office/drawing/2014/main" id="{60836D71-88E8-8542-8D23-047841D7906B}"/>
              </a:ext>
            </a:extLst>
          </p:cNvPr>
          <p:cNvGrpSpPr/>
          <p:nvPr/>
        </p:nvGrpSpPr>
        <p:grpSpPr>
          <a:xfrm>
            <a:off x="5290741" y="1659289"/>
            <a:ext cx="6752979" cy="4079187"/>
            <a:chOff x="5290741" y="1659289"/>
            <a:chExt cx="6752979" cy="4079187"/>
          </a:xfrm>
        </p:grpSpPr>
        <p:sp>
          <p:nvSpPr>
            <p:cNvPr id="47" name="Rectangle 46">
              <a:extLst>
                <a:ext uri="{FF2B5EF4-FFF2-40B4-BE49-F238E27FC236}">
                  <a16:creationId xmlns:a16="http://schemas.microsoft.com/office/drawing/2014/main" id="{0FAEC40B-D39A-0444-8ABA-5D819C0E6378}"/>
                </a:ext>
              </a:extLst>
            </p:cNvPr>
            <p:cNvSpPr/>
            <p:nvPr/>
          </p:nvSpPr>
          <p:spPr>
            <a:xfrm>
              <a:off x="6809831" y="2723642"/>
              <a:ext cx="407018" cy="2799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a:extLst>
                <a:ext uri="{FF2B5EF4-FFF2-40B4-BE49-F238E27FC236}">
                  <a16:creationId xmlns:a16="http://schemas.microsoft.com/office/drawing/2014/main" id="{0FAEC40B-D39A-0444-8ABA-5D819C0E6378}"/>
                </a:ext>
              </a:extLst>
            </p:cNvPr>
            <p:cNvSpPr/>
            <p:nvPr/>
          </p:nvSpPr>
          <p:spPr>
            <a:xfrm>
              <a:off x="5290741" y="1659289"/>
              <a:ext cx="6752978" cy="264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a:cs typeface="Calibri"/>
                </a:rPr>
                <a:t>2019 - 2020</a:t>
              </a:r>
            </a:p>
          </p:txBody>
        </p:sp>
        <p:sp>
          <p:nvSpPr>
            <p:cNvPr id="49" name="Rectangle 48">
              <a:extLst>
                <a:ext uri="{FF2B5EF4-FFF2-40B4-BE49-F238E27FC236}">
                  <a16:creationId xmlns:a16="http://schemas.microsoft.com/office/drawing/2014/main" id="{7C52488B-A6F8-4C4D-BE25-1EB9E6F5B1BE}"/>
                </a:ext>
              </a:extLst>
            </p:cNvPr>
            <p:cNvSpPr/>
            <p:nvPr/>
          </p:nvSpPr>
          <p:spPr>
            <a:xfrm>
              <a:off x="5290741" y="1959314"/>
              <a:ext cx="6752978" cy="321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6A56678-5BCC-6F4E-A3AF-E9FB7C453270}"/>
                </a:ext>
              </a:extLst>
            </p:cNvPr>
            <p:cNvSpPr txBox="1"/>
            <p:nvPr/>
          </p:nvSpPr>
          <p:spPr bwMode="gray">
            <a:xfrm>
              <a:off x="6672132" y="1958220"/>
              <a:ext cx="5371588" cy="276999"/>
            </a:xfrm>
            <a:prstGeom prst="rect">
              <a:avLst/>
            </a:prstGeom>
            <a:noFill/>
          </p:spPr>
          <p:txBody>
            <a:bodyPr wrap="square" rtlCol="0">
              <a:spAutoFit/>
            </a:bodyPr>
            <a:lstStyle/>
            <a:p>
              <a:pPr>
                <a:spcBef>
                  <a:spcPts val="1200"/>
                </a:spcBef>
                <a:buClr>
                  <a:schemeClr val="tx2"/>
                </a:buClr>
              </a:pPr>
              <a:r>
                <a:rPr lang="en-US" sz="1200" dirty="0">
                  <a:solidFill>
                    <a:schemeClr val="bg1"/>
                  </a:solidFill>
                  <a:latin typeface="Calibri"/>
                  <a:ea typeface="Calibri Regular" charset="0"/>
                  <a:cs typeface="Calibri"/>
                </a:rPr>
                <a:t>Sep        Oct                 Nov                  Dec                Jan         Feb                  Mar</a:t>
              </a:r>
            </a:p>
          </p:txBody>
        </p:sp>
        <p:sp>
          <p:nvSpPr>
            <p:cNvPr id="51" name="TextBox 50">
              <a:extLst>
                <a:ext uri="{FF2B5EF4-FFF2-40B4-BE49-F238E27FC236}">
                  <a16:creationId xmlns:a16="http://schemas.microsoft.com/office/drawing/2014/main" id="{80ADE1F5-4678-0C4A-8489-FD05DCD53CE6}"/>
                </a:ext>
              </a:extLst>
            </p:cNvPr>
            <p:cNvSpPr txBox="1"/>
            <p:nvPr/>
          </p:nvSpPr>
          <p:spPr>
            <a:xfrm>
              <a:off x="6388775" y="2315509"/>
              <a:ext cx="2081745"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Requirements Workshops with F1, EDM, DP/AA, API Gateway, Visualization</a:t>
              </a:r>
            </a:p>
          </p:txBody>
        </p:sp>
        <p:sp>
          <p:nvSpPr>
            <p:cNvPr id="52" name="Rectangle 51">
              <a:extLst>
                <a:ext uri="{FF2B5EF4-FFF2-40B4-BE49-F238E27FC236}">
                  <a16:creationId xmlns:a16="http://schemas.microsoft.com/office/drawing/2014/main" id="{31490528-2768-FB43-BB4A-7816A4B217FC}"/>
                </a:ext>
              </a:extLst>
            </p:cNvPr>
            <p:cNvSpPr/>
            <p:nvPr/>
          </p:nvSpPr>
          <p:spPr>
            <a:xfrm>
              <a:off x="5290741" y="2360273"/>
              <a:ext cx="1141583" cy="247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Calibri"/>
                  <a:cs typeface="Calibri"/>
                </a:rPr>
                <a:t>July 2019</a:t>
              </a:r>
            </a:p>
          </p:txBody>
        </p:sp>
        <p:sp>
          <p:nvSpPr>
            <p:cNvPr id="53" name="TextBox 52">
              <a:extLst>
                <a:ext uri="{FF2B5EF4-FFF2-40B4-BE49-F238E27FC236}">
                  <a16:creationId xmlns:a16="http://schemas.microsoft.com/office/drawing/2014/main" id="{376A522A-0C32-FF49-9FBE-F24C3DCC78E9}"/>
                </a:ext>
              </a:extLst>
            </p:cNvPr>
            <p:cNvSpPr txBox="1"/>
            <p:nvPr/>
          </p:nvSpPr>
          <p:spPr>
            <a:xfrm>
              <a:off x="5341202" y="3732665"/>
              <a:ext cx="1223821" cy="246221"/>
            </a:xfrm>
            <a:prstGeom prst="rect">
              <a:avLst/>
            </a:prstGeom>
            <a:noFill/>
          </p:spPr>
          <p:txBody>
            <a:bodyPr wrap="square" rtlCol="0">
              <a:spAutoFit/>
            </a:bodyPr>
            <a:lstStyle/>
            <a:p>
              <a:pPr>
                <a:spcBef>
                  <a:spcPts val="1200"/>
                </a:spcBef>
                <a:buClr>
                  <a:schemeClr val="tx2"/>
                </a:buClr>
              </a:pPr>
              <a:r>
                <a:rPr lang="en-US" sz="1000" dirty="0">
                  <a:latin typeface="Calibri"/>
                  <a:ea typeface="Calibri Regular" charset="0"/>
                  <a:cs typeface="Calibri"/>
                </a:rPr>
                <a:t>Adoption Scrum 1</a:t>
              </a:r>
            </a:p>
          </p:txBody>
        </p:sp>
        <p:grpSp>
          <p:nvGrpSpPr>
            <p:cNvPr id="54" name="Group 53"/>
            <p:cNvGrpSpPr/>
            <p:nvPr/>
          </p:nvGrpSpPr>
          <p:grpSpPr>
            <a:xfrm>
              <a:off x="6811588" y="2876399"/>
              <a:ext cx="807178" cy="264879"/>
              <a:chOff x="2997427" y="2141263"/>
              <a:chExt cx="807178" cy="264879"/>
            </a:xfrm>
          </p:grpSpPr>
          <p:sp>
            <p:nvSpPr>
              <p:cNvPr id="55" name="Rectangle 54">
                <a:extLst>
                  <a:ext uri="{FF2B5EF4-FFF2-40B4-BE49-F238E27FC236}">
                    <a16:creationId xmlns:a16="http://schemas.microsoft.com/office/drawing/2014/main" id="{EA3AF547-5EAF-4340-B4B3-585957FEDD2F}"/>
                  </a:ext>
                </a:extLst>
              </p:cNvPr>
              <p:cNvSpPr/>
              <p:nvPr/>
            </p:nvSpPr>
            <p:spPr>
              <a:xfrm>
                <a:off x="2997427" y="2144107"/>
                <a:ext cx="403589"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FCB25C8-995C-2943-88EE-A337DE08BDC8}"/>
                  </a:ext>
                </a:extLst>
              </p:cNvPr>
              <p:cNvSpPr/>
              <p:nvPr/>
            </p:nvSpPr>
            <p:spPr>
              <a:xfrm>
                <a:off x="3401016" y="2141263"/>
                <a:ext cx="403589" cy="264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87A6AA3B-A7FD-734B-A1E1-E0F6C61F2908}"/>
                </a:ext>
              </a:extLst>
            </p:cNvPr>
            <p:cNvSpPr txBox="1"/>
            <p:nvPr/>
          </p:nvSpPr>
          <p:spPr>
            <a:xfrm>
              <a:off x="5320996" y="2898779"/>
              <a:ext cx="1101723" cy="246221"/>
            </a:xfrm>
            <a:prstGeom prst="rect">
              <a:avLst/>
            </a:prstGeom>
            <a:noFill/>
          </p:spPr>
          <p:txBody>
            <a:bodyPr wrap="square" rtlCol="0">
              <a:spAutoFit/>
            </a:bodyPr>
            <a:lstStyle/>
            <a:p>
              <a:pPr>
                <a:spcBef>
                  <a:spcPts val="1200"/>
                </a:spcBef>
                <a:buClr>
                  <a:schemeClr val="tx2"/>
                </a:buClr>
              </a:pPr>
              <a:r>
                <a:rPr lang="en-US" sz="1000" dirty="0">
                  <a:latin typeface="Calibri"/>
                  <a:ea typeface="Calibri Regular" charset="0"/>
                  <a:cs typeface="Calibri"/>
                </a:rPr>
                <a:t>Discovery Scrum</a:t>
              </a:r>
            </a:p>
          </p:txBody>
        </p:sp>
        <p:grpSp>
          <p:nvGrpSpPr>
            <p:cNvPr id="58" name="Group 57"/>
            <p:cNvGrpSpPr/>
            <p:nvPr/>
          </p:nvGrpSpPr>
          <p:grpSpPr>
            <a:xfrm>
              <a:off x="7663342" y="2876399"/>
              <a:ext cx="807178" cy="262035"/>
              <a:chOff x="3906618" y="2670307"/>
              <a:chExt cx="807178" cy="262035"/>
            </a:xfrm>
          </p:grpSpPr>
          <p:sp>
            <p:nvSpPr>
              <p:cNvPr id="59" name="Rectangle 58">
                <a:extLst>
                  <a:ext uri="{FF2B5EF4-FFF2-40B4-BE49-F238E27FC236}">
                    <a16:creationId xmlns:a16="http://schemas.microsoft.com/office/drawing/2014/main" id="{6E9CEA8E-AE7D-E544-B241-AB8F1A3F3D44}"/>
                  </a:ext>
                </a:extLst>
              </p:cNvPr>
              <p:cNvSpPr/>
              <p:nvPr/>
            </p:nvSpPr>
            <p:spPr>
              <a:xfrm>
                <a:off x="3906618" y="2670307"/>
                <a:ext cx="403589"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7AF1AFF-174A-0A4F-8767-7DFD8535410D}"/>
                  </a:ext>
                </a:extLst>
              </p:cNvPr>
              <p:cNvSpPr/>
              <p:nvPr/>
            </p:nvSpPr>
            <p:spPr>
              <a:xfrm>
                <a:off x="4310207" y="2670307"/>
                <a:ext cx="403589" cy="2620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6D467640-9389-7343-8B3B-95811493086C}"/>
                </a:ext>
              </a:extLst>
            </p:cNvPr>
            <p:cNvSpPr txBox="1"/>
            <p:nvPr/>
          </p:nvSpPr>
          <p:spPr>
            <a:xfrm>
              <a:off x="6811588" y="3175405"/>
              <a:ext cx="902780"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Discovery Scrum AA - Target State</a:t>
              </a:r>
            </a:p>
          </p:txBody>
        </p:sp>
        <p:sp>
          <p:nvSpPr>
            <p:cNvPr id="62" name="TextBox 61">
              <a:extLst>
                <a:ext uri="{FF2B5EF4-FFF2-40B4-BE49-F238E27FC236}">
                  <a16:creationId xmlns:a16="http://schemas.microsoft.com/office/drawing/2014/main" id="{5E00645E-F5F5-AE49-90D7-3FAED9BB49CF}"/>
                </a:ext>
              </a:extLst>
            </p:cNvPr>
            <p:cNvSpPr txBox="1"/>
            <p:nvPr/>
          </p:nvSpPr>
          <p:spPr>
            <a:xfrm>
              <a:off x="7663342" y="3175405"/>
              <a:ext cx="910515" cy="461665"/>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Discovery Scrum API Gateway - Target State</a:t>
              </a:r>
            </a:p>
          </p:txBody>
        </p:sp>
        <p:sp>
          <p:nvSpPr>
            <p:cNvPr id="63" name="TextBox 62">
              <a:extLst>
                <a:ext uri="{FF2B5EF4-FFF2-40B4-BE49-F238E27FC236}">
                  <a16:creationId xmlns:a16="http://schemas.microsoft.com/office/drawing/2014/main" id="{DCB868FB-2734-AE4D-97DD-71961511CD46}"/>
                </a:ext>
              </a:extLst>
            </p:cNvPr>
            <p:cNvSpPr txBox="1"/>
            <p:nvPr/>
          </p:nvSpPr>
          <p:spPr>
            <a:xfrm>
              <a:off x="8515096" y="3175405"/>
              <a:ext cx="910515" cy="461665"/>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Discovery Scrum Visualization - Target State</a:t>
              </a:r>
            </a:p>
          </p:txBody>
        </p:sp>
        <p:sp>
          <p:nvSpPr>
            <p:cNvPr id="64" name="Rectangle 63">
              <a:extLst>
                <a:ext uri="{FF2B5EF4-FFF2-40B4-BE49-F238E27FC236}">
                  <a16:creationId xmlns:a16="http://schemas.microsoft.com/office/drawing/2014/main" id="{22E9824F-9A1D-8342-B54F-9938B5DF2AA9}"/>
                </a:ext>
              </a:extLst>
            </p:cNvPr>
            <p:cNvSpPr/>
            <p:nvPr/>
          </p:nvSpPr>
          <p:spPr>
            <a:xfrm>
              <a:off x="6811589" y="3732665"/>
              <a:ext cx="769447" cy="25820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44CE8CA-922F-9E43-B0D3-F89D2521C12A}"/>
                </a:ext>
              </a:extLst>
            </p:cNvPr>
            <p:cNvSpPr/>
            <p:nvPr/>
          </p:nvSpPr>
          <p:spPr>
            <a:xfrm>
              <a:off x="7610401" y="3729785"/>
              <a:ext cx="3288077" cy="26108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7C0E7FA-3A2D-1047-A07F-5B45E4A23686}"/>
                </a:ext>
              </a:extLst>
            </p:cNvPr>
            <p:cNvSpPr txBox="1"/>
            <p:nvPr/>
          </p:nvSpPr>
          <p:spPr>
            <a:xfrm>
              <a:off x="7605581" y="3990871"/>
              <a:ext cx="3292897" cy="369332"/>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Setup and Automation of Provisioning, Configuration and Infrastructure, Accelerator Development for Data Platform Integration</a:t>
              </a:r>
              <a:r>
                <a:rPr lang="en-US" sz="1000" dirty="0">
                  <a:latin typeface="Calibri"/>
                  <a:ea typeface="Calibri Regular" charset="0"/>
                  <a:cs typeface="Calibri"/>
                </a:rPr>
                <a:t> </a:t>
              </a:r>
            </a:p>
          </p:txBody>
        </p:sp>
        <p:sp>
          <p:nvSpPr>
            <p:cNvPr id="67" name="Rectangle 66">
              <a:extLst>
                <a:ext uri="{FF2B5EF4-FFF2-40B4-BE49-F238E27FC236}">
                  <a16:creationId xmlns:a16="http://schemas.microsoft.com/office/drawing/2014/main" id="{B3523E35-01CD-2B4B-8DE0-D81DFCC84B48}"/>
                </a:ext>
              </a:extLst>
            </p:cNvPr>
            <p:cNvSpPr/>
            <p:nvPr/>
          </p:nvSpPr>
          <p:spPr>
            <a:xfrm>
              <a:off x="10927843" y="3732665"/>
              <a:ext cx="974802" cy="261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CBA09A9-7ECF-6A4A-B916-E162ABB8CB67}"/>
                </a:ext>
              </a:extLst>
            </p:cNvPr>
            <p:cNvSpPr txBox="1"/>
            <p:nvPr/>
          </p:nvSpPr>
          <p:spPr>
            <a:xfrm>
              <a:off x="10909251" y="3990871"/>
              <a:ext cx="1085381"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Platform Onboarding Project 1 &amp; Sign off</a:t>
              </a:r>
            </a:p>
          </p:txBody>
        </p:sp>
        <p:grpSp>
          <p:nvGrpSpPr>
            <p:cNvPr id="69" name="Group 68"/>
            <p:cNvGrpSpPr/>
            <p:nvPr/>
          </p:nvGrpSpPr>
          <p:grpSpPr>
            <a:xfrm>
              <a:off x="10218604" y="2876399"/>
              <a:ext cx="1659770" cy="262035"/>
              <a:chOff x="6345705" y="2394164"/>
              <a:chExt cx="1659770" cy="262035"/>
            </a:xfrm>
          </p:grpSpPr>
          <p:sp>
            <p:nvSpPr>
              <p:cNvPr id="70" name="Rectangle 69">
                <a:extLst>
                  <a:ext uri="{FF2B5EF4-FFF2-40B4-BE49-F238E27FC236}">
                    <a16:creationId xmlns:a16="http://schemas.microsoft.com/office/drawing/2014/main" id="{5AA04623-D913-584F-9F9F-8FDD75D3975F}"/>
                  </a:ext>
                </a:extLst>
              </p:cNvPr>
              <p:cNvSpPr/>
              <p:nvPr/>
            </p:nvSpPr>
            <p:spPr>
              <a:xfrm>
                <a:off x="6345705" y="2394164"/>
                <a:ext cx="814903"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80A9EE7-EDDD-5F40-992C-4C337AAD8C54}"/>
                  </a:ext>
                </a:extLst>
              </p:cNvPr>
              <p:cNvSpPr/>
              <p:nvPr/>
            </p:nvSpPr>
            <p:spPr>
              <a:xfrm>
                <a:off x="7181507" y="2394164"/>
                <a:ext cx="823968" cy="2620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416C29A2-A0BB-B24C-BCBA-7DFF0AB04E32}"/>
                </a:ext>
              </a:extLst>
            </p:cNvPr>
            <p:cNvSpPr txBox="1"/>
            <p:nvPr/>
          </p:nvSpPr>
          <p:spPr>
            <a:xfrm>
              <a:off x="9366850" y="3175405"/>
              <a:ext cx="910515"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Discovery Scrum - Documentation</a:t>
              </a:r>
            </a:p>
          </p:txBody>
        </p:sp>
        <p:sp>
          <p:nvSpPr>
            <p:cNvPr id="73" name="TextBox 72">
              <a:extLst>
                <a:ext uri="{FF2B5EF4-FFF2-40B4-BE49-F238E27FC236}">
                  <a16:creationId xmlns:a16="http://schemas.microsoft.com/office/drawing/2014/main" id="{7659E1A7-3920-D341-B2ED-D710B795AEA3}"/>
                </a:ext>
              </a:extLst>
            </p:cNvPr>
            <p:cNvSpPr txBox="1"/>
            <p:nvPr/>
          </p:nvSpPr>
          <p:spPr>
            <a:xfrm>
              <a:off x="10289612" y="3175405"/>
              <a:ext cx="1613033"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Discovery Scrum – Formulate and Execute Trainings</a:t>
              </a:r>
            </a:p>
          </p:txBody>
        </p:sp>
        <p:grpSp>
          <p:nvGrpSpPr>
            <p:cNvPr id="74" name="Group 73"/>
            <p:cNvGrpSpPr/>
            <p:nvPr/>
          </p:nvGrpSpPr>
          <p:grpSpPr>
            <a:xfrm>
              <a:off x="8515096" y="2876399"/>
              <a:ext cx="807178" cy="262035"/>
              <a:chOff x="3906618" y="2670307"/>
              <a:chExt cx="807178" cy="262035"/>
            </a:xfrm>
          </p:grpSpPr>
          <p:sp>
            <p:nvSpPr>
              <p:cNvPr id="75" name="Rectangle 74">
                <a:extLst>
                  <a:ext uri="{FF2B5EF4-FFF2-40B4-BE49-F238E27FC236}">
                    <a16:creationId xmlns:a16="http://schemas.microsoft.com/office/drawing/2014/main" id="{6E9CEA8E-AE7D-E544-B241-AB8F1A3F3D44}"/>
                  </a:ext>
                </a:extLst>
              </p:cNvPr>
              <p:cNvSpPr/>
              <p:nvPr/>
            </p:nvSpPr>
            <p:spPr>
              <a:xfrm>
                <a:off x="3906618" y="2670307"/>
                <a:ext cx="403589"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7AF1AFF-174A-0A4F-8767-7DFD8535410D}"/>
                  </a:ext>
                </a:extLst>
              </p:cNvPr>
              <p:cNvSpPr/>
              <p:nvPr/>
            </p:nvSpPr>
            <p:spPr>
              <a:xfrm>
                <a:off x="4310207" y="2670307"/>
                <a:ext cx="403589" cy="2620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9366850" y="2876399"/>
              <a:ext cx="807178" cy="262035"/>
              <a:chOff x="3906618" y="2670307"/>
              <a:chExt cx="807178" cy="262035"/>
            </a:xfrm>
          </p:grpSpPr>
          <p:sp>
            <p:nvSpPr>
              <p:cNvPr id="78" name="Rectangle 77">
                <a:extLst>
                  <a:ext uri="{FF2B5EF4-FFF2-40B4-BE49-F238E27FC236}">
                    <a16:creationId xmlns:a16="http://schemas.microsoft.com/office/drawing/2014/main" id="{6E9CEA8E-AE7D-E544-B241-AB8F1A3F3D44}"/>
                  </a:ext>
                </a:extLst>
              </p:cNvPr>
              <p:cNvSpPr/>
              <p:nvPr/>
            </p:nvSpPr>
            <p:spPr>
              <a:xfrm>
                <a:off x="3906618" y="2670307"/>
                <a:ext cx="403589"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7AF1AFF-174A-0A4F-8767-7DFD8535410D}"/>
                  </a:ext>
                </a:extLst>
              </p:cNvPr>
              <p:cNvSpPr/>
              <p:nvPr/>
            </p:nvSpPr>
            <p:spPr>
              <a:xfrm>
                <a:off x="4310207" y="2670307"/>
                <a:ext cx="403589" cy="2620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07C0E7FA-3A2D-1047-A07F-5B45E4A23686}"/>
                </a:ext>
              </a:extLst>
            </p:cNvPr>
            <p:cNvSpPr txBox="1"/>
            <p:nvPr/>
          </p:nvSpPr>
          <p:spPr>
            <a:xfrm>
              <a:off x="6804486" y="3990871"/>
              <a:ext cx="775700"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Onboarding and Tool Chain Prototyping</a:t>
              </a:r>
              <a:endParaRPr lang="en-US" sz="1000" dirty="0">
                <a:latin typeface="Calibri"/>
                <a:ea typeface="Calibri Regular" charset="0"/>
                <a:cs typeface="Calibri"/>
              </a:endParaRPr>
            </a:p>
          </p:txBody>
        </p:sp>
        <p:sp>
          <p:nvSpPr>
            <p:cNvPr id="81" name="Rectangle 80">
              <a:extLst>
                <a:ext uri="{FF2B5EF4-FFF2-40B4-BE49-F238E27FC236}">
                  <a16:creationId xmlns:a16="http://schemas.microsoft.com/office/drawing/2014/main" id="{22E9824F-9A1D-8342-B54F-9938B5DF2AA9}"/>
                </a:ext>
              </a:extLst>
            </p:cNvPr>
            <p:cNvSpPr/>
            <p:nvPr/>
          </p:nvSpPr>
          <p:spPr>
            <a:xfrm>
              <a:off x="7731177" y="4585522"/>
              <a:ext cx="769447" cy="25820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44CE8CA-922F-9E43-B0D3-F89D2521C12A}"/>
                </a:ext>
              </a:extLst>
            </p:cNvPr>
            <p:cNvSpPr/>
            <p:nvPr/>
          </p:nvSpPr>
          <p:spPr>
            <a:xfrm>
              <a:off x="8526450" y="4582642"/>
              <a:ext cx="2375567" cy="26108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7C0E7FA-3A2D-1047-A07F-5B45E4A23686}"/>
                </a:ext>
              </a:extLst>
            </p:cNvPr>
            <p:cNvSpPr txBox="1"/>
            <p:nvPr/>
          </p:nvSpPr>
          <p:spPr>
            <a:xfrm>
              <a:off x="8525170" y="4843728"/>
              <a:ext cx="2402674" cy="492443"/>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Setup and Automation of Provisioning, Configuration and Infrastructure, Accelerator Development for Data Platform Integration</a:t>
              </a:r>
              <a:r>
                <a:rPr lang="en-US" sz="1000" dirty="0">
                  <a:latin typeface="Calibri"/>
                  <a:ea typeface="Calibri Regular" charset="0"/>
                  <a:cs typeface="Calibri"/>
                </a:rPr>
                <a:t> </a:t>
              </a:r>
            </a:p>
          </p:txBody>
        </p:sp>
        <p:sp>
          <p:nvSpPr>
            <p:cNvPr id="84" name="Rectangle 83">
              <a:extLst>
                <a:ext uri="{FF2B5EF4-FFF2-40B4-BE49-F238E27FC236}">
                  <a16:creationId xmlns:a16="http://schemas.microsoft.com/office/drawing/2014/main" id="{B3523E35-01CD-2B4B-8DE0-D81DFCC84B48}"/>
                </a:ext>
              </a:extLst>
            </p:cNvPr>
            <p:cNvSpPr/>
            <p:nvPr/>
          </p:nvSpPr>
          <p:spPr>
            <a:xfrm>
              <a:off x="10927843" y="4585522"/>
              <a:ext cx="974802" cy="2610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CBA09A9-7ECF-6A4A-B916-E162ABB8CB67}"/>
                </a:ext>
              </a:extLst>
            </p:cNvPr>
            <p:cNvSpPr txBox="1"/>
            <p:nvPr/>
          </p:nvSpPr>
          <p:spPr>
            <a:xfrm>
              <a:off x="10909251" y="4878767"/>
              <a:ext cx="1085381" cy="338554"/>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Platform Onboarding Project 2 &amp; Sign off</a:t>
              </a:r>
            </a:p>
          </p:txBody>
        </p:sp>
        <p:sp>
          <p:nvSpPr>
            <p:cNvPr id="86" name="TextBox 85">
              <a:extLst>
                <a:ext uri="{FF2B5EF4-FFF2-40B4-BE49-F238E27FC236}">
                  <a16:creationId xmlns:a16="http://schemas.microsoft.com/office/drawing/2014/main" id="{07C0E7FA-3A2D-1047-A07F-5B45E4A23686}"/>
                </a:ext>
              </a:extLst>
            </p:cNvPr>
            <p:cNvSpPr txBox="1"/>
            <p:nvPr/>
          </p:nvSpPr>
          <p:spPr>
            <a:xfrm>
              <a:off x="7724074" y="4843728"/>
              <a:ext cx="775700" cy="584776"/>
            </a:xfrm>
            <a:prstGeom prst="rect">
              <a:avLst/>
            </a:prstGeom>
            <a:noFill/>
          </p:spPr>
          <p:txBody>
            <a:bodyPr wrap="square" rtlCol="0">
              <a:spAutoFit/>
            </a:bodyPr>
            <a:lstStyle/>
            <a:p>
              <a:pPr>
                <a:spcBef>
                  <a:spcPts val="1200"/>
                </a:spcBef>
                <a:buClr>
                  <a:schemeClr val="tx2"/>
                </a:buClr>
              </a:pPr>
              <a:r>
                <a:rPr lang="en-US" sz="800" dirty="0">
                  <a:latin typeface="Calibri"/>
                  <a:ea typeface="Calibri Regular" charset="0"/>
                  <a:cs typeface="Calibri"/>
                </a:rPr>
                <a:t>Onboarding and Product backlog review</a:t>
              </a:r>
              <a:endParaRPr lang="en-US" sz="1000" dirty="0">
                <a:latin typeface="Calibri"/>
                <a:ea typeface="Calibri Regular" charset="0"/>
                <a:cs typeface="Calibri"/>
              </a:endParaRPr>
            </a:p>
          </p:txBody>
        </p:sp>
        <p:sp>
          <p:nvSpPr>
            <p:cNvPr id="87" name="TextBox 86">
              <a:extLst>
                <a:ext uri="{FF2B5EF4-FFF2-40B4-BE49-F238E27FC236}">
                  <a16:creationId xmlns:a16="http://schemas.microsoft.com/office/drawing/2014/main" id="{376A522A-0C32-FF49-9FBE-F24C3DCC78E9}"/>
                </a:ext>
              </a:extLst>
            </p:cNvPr>
            <p:cNvSpPr txBox="1"/>
            <p:nvPr/>
          </p:nvSpPr>
          <p:spPr>
            <a:xfrm>
              <a:off x="5341202" y="4585522"/>
              <a:ext cx="1223821" cy="246221"/>
            </a:xfrm>
            <a:prstGeom prst="rect">
              <a:avLst/>
            </a:prstGeom>
            <a:noFill/>
          </p:spPr>
          <p:txBody>
            <a:bodyPr wrap="square" rtlCol="0">
              <a:spAutoFit/>
            </a:bodyPr>
            <a:lstStyle/>
            <a:p>
              <a:pPr>
                <a:spcBef>
                  <a:spcPts val="1200"/>
                </a:spcBef>
                <a:buClr>
                  <a:schemeClr val="tx2"/>
                </a:buClr>
              </a:pPr>
              <a:r>
                <a:rPr lang="en-US" sz="1000" dirty="0">
                  <a:latin typeface="Calibri"/>
                  <a:ea typeface="Calibri Regular" charset="0"/>
                  <a:cs typeface="Calibri"/>
                </a:rPr>
                <a:t>Adoption Scrum 2</a:t>
              </a:r>
            </a:p>
          </p:txBody>
        </p:sp>
        <p:sp>
          <p:nvSpPr>
            <p:cNvPr id="88" name="TextBox 87">
              <a:extLst>
                <a:ext uri="{FF2B5EF4-FFF2-40B4-BE49-F238E27FC236}">
                  <a16:creationId xmlns:a16="http://schemas.microsoft.com/office/drawing/2014/main" id="{5E00645E-F5F5-AE49-90D7-3FAED9BB49CF}"/>
                </a:ext>
              </a:extLst>
            </p:cNvPr>
            <p:cNvSpPr txBox="1"/>
            <p:nvPr/>
          </p:nvSpPr>
          <p:spPr>
            <a:xfrm>
              <a:off x="6815951" y="5523032"/>
              <a:ext cx="393789" cy="215444"/>
            </a:xfrm>
            <a:prstGeom prst="rect">
              <a:avLst/>
            </a:prstGeom>
            <a:noFill/>
          </p:spPr>
          <p:txBody>
            <a:bodyPr wrap="square" rtlCol="0">
              <a:spAutoFit/>
            </a:bodyPr>
            <a:lstStyle/>
            <a:p>
              <a:pPr algn="ctr">
                <a:spcBef>
                  <a:spcPts val="1200"/>
                </a:spcBef>
                <a:buClr>
                  <a:schemeClr val="tx2"/>
                </a:buClr>
              </a:pPr>
              <a:r>
                <a:rPr lang="en-US" sz="800" b="1" dirty="0">
                  <a:latin typeface="Calibri"/>
                  <a:ea typeface="Calibri Regular" charset="0"/>
                  <a:cs typeface="Calibri"/>
                </a:rPr>
                <a:t>S1</a:t>
              </a:r>
            </a:p>
          </p:txBody>
        </p:sp>
      </p:grpSp>
    </p:spTree>
    <p:extLst>
      <p:ext uri="{BB962C8B-B14F-4D97-AF65-F5344CB8AC3E}">
        <p14:creationId xmlns:p14="http://schemas.microsoft.com/office/powerpoint/2010/main" val="208164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144000"/>
            <a:ext cx="136525" cy="386576"/>
            <a:chOff x="0" y="206533"/>
            <a:chExt cx="136525" cy="386576"/>
          </a:xfrm>
        </p:grpSpPr>
        <p:sp>
          <p:nvSpPr>
            <p:cNvPr id="9" name="Rectangle 8"/>
            <p:cNvSpPr/>
            <p:nvPr/>
          </p:nvSpPr>
          <p:spPr>
            <a:xfrm>
              <a:off x="0" y="206533"/>
              <a:ext cx="89209" cy="38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0" name="Straight Connector 9"/>
            <p:cNvCxnSpPr/>
            <p:nvPr/>
          </p:nvCxnSpPr>
          <p:spPr>
            <a:xfrm>
              <a:off x="136525" y="206533"/>
              <a:ext cx="0" cy="3865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cxnSpLocks/>
          </p:cNvCxnSpPr>
          <p:nvPr/>
        </p:nvCxnSpPr>
        <p:spPr>
          <a:xfrm>
            <a:off x="0" y="666212"/>
            <a:ext cx="1220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2A3243E-3525-034F-A140-FDF6D172A8EF}"/>
              </a:ext>
            </a:extLst>
          </p:cNvPr>
          <p:cNvSpPr/>
          <p:nvPr/>
        </p:nvSpPr>
        <p:spPr>
          <a:xfrm>
            <a:off x="388480" y="144000"/>
            <a:ext cx="2476735" cy="523220"/>
          </a:xfrm>
          <a:prstGeom prst="rect">
            <a:avLst/>
          </a:prstGeom>
        </p:spPr>
        <p:txBody>
          <a:bodyPr wrap="none">
            <a:spAutoFit/>
          </a:bodyPr>
          <a:lstStyle/>
          <a:p>
            <a:r>
              <a:rPr lang="en-US" sz="2800" b="1" dirty="0">
                <a:solidFill>
                  <a:schemeClr val="accent1"/>
                </a:solidFill>
                <a:latin typeface="Calibri"/>
                <a:cs typeface="Calibri"/>
              </a:rPr>
              <a:t>Program Status</a:t>
            </a:r>
          </a:p>
        </p:txBody>
      </p:sp>
      <p:sp>
        <p:nvSpPr>
          <p:cNvPr id="3" name="TextBox 2">
            <a:extLst>
              <a:ext uri="{FF2B5EF4-FFF2-40B4-BE49-F238E27FC236}">
                <a16:creationId xmlns:a16="http://schemas.microsoft.com/office/drawing/2014/main" id="{4A87A81B-C90F-4C49-B2ED-45DE58D39B24}"/>
              </a:ext>
            </a:extLst>
          </p:cNvPr>
          <p:cNvSpPr txBox="1"/>
          <p:nvPr/>
        </p:nvSpPr>
        <p:spPr>
          <a:xfrm>
            <a:off x="320704" y="1597482"/>
            <a:ext cx="6752977" cy="2523768"/>
          </a:xfrm>
          <a:prstGeom prst="rect">
            <a:avLst/>
          </a:prstGeom>
          <a:noFill/>
        </p:spPr>
        <p:txBody>
          <a:bodyPr wrap="square" rtlCol="0">
            <a:spAutoFit/>
          </a:bodyPr>
          <a:lstStyle/>
          <a:p>
            <a:pPr marL="285750" indent="-285750">
              <a:buFont typeface="Arial" panose="020B0604020202020204" pitchFamily="34" charset="0"/>
              <a:buChar char="•"/>
            </a:pPr>
            <a:r>
              <a:rPr lang="en-IN" sz="1200" dirty="0">
                <a:latin typeface="Calibri"/>
                <a:cs typeface="Calibri"/>
              </a:rPr>
              <a:t>Novartis Discovery and Adoption teams assembled, and initial SPOC session completed with Novartis engineering teams.  </a:t>
            </a:r>
          </a:p>
          <a:p>
            <a:pPr marL="285750" indent="-285750">
              <a:buFont typeface="Arial" panose="020B0604020202020204" pitchFamily="34" charset="0"/>
              <a:buChar char="•"/>
            </a:pPr>
            <a:r>
              <a:rPr lang="en-IN" sz="1200" dirty="0">
                <a:latin typeface="Calibri"/>
                <a:cs typeface="Calibri"/>
              </a:rPr>
              <a:t>Primary goals for Sprint 1 was building foundational services, identify selection of proposed tool chain, and construct the internal engagement model (across Discovery / Adoption team).  </a:t>
            </a:r>
          </a:p>
          <a:p>
            <a:pPr marL="742950" lvl="1" indent="-285750">
              <a:buFont typeface="Arial" panose="020B0604020202020204" pitchFamily="34" charset="0"/>
              <a:buChar char="•"/>
            </a:pPr>
            <a:r>
              <a:rPr lang="en-IN" sz="1200" dirty="0">
                <a:latin typeface="Calibri"/>
                <a:cs typeface="Calibri"/>
              </a:rPr>
              <a:t>Installation and configuration of Jira, Jenkins, Bitbucket and SonarQube</a:t>
            </a:r>
          </a:p>
          <a:p>
            <a:pPr marL="742950" lvl="1" indent="-285750">
              <a:buFont typeface="Arial" panose="020B0604020202020204" pitchFamily="34" charset="0"/>
              <a:buChar char="•"/>
            </a:pPr>
            <a:r>
              <a:rPr lang="en-IN" sz="1200" dirty="0">
                <a:latin typeface="Calibri"/>
                <a:cs typeface="Calibri"/>
              </a:rPr>
              <a:t>Complete first level integration of Jira, Jenkins and Bitbucket</a:t>
            </a:r>
          </a:p>
          <a:p>
            <a:pPr marL="742950" lvl="1" indent="-285750">
              <a:buFont typeface="Arial" panose="020B0604020202020204" pitchFamily="34" charset="0"/>
              <a:buChar char="•"/>
            </a:pPr>
            <a:r>
              <a:rPr lang="en-IN" sz="1200" dirty="0">
                <a:latin typeface="Calibri"/>
                <a:cs typeface="Calibri"/>
              </a:rPr>
              <a:t>Installation of Bitbucket plugins</a:t>
            </a:r>
          </a:p>
          <a:p>
            <a:pPr marL="285750" indent="-285750">
              <a:buFont typeface="Arial" panose="020B0604020202020204" pitchFamily="34" charset="0"/>
              <a:buChar char="•"/>
            </a:pPr>
            <a:r>
              <a:rPr lang="en-IN" sz="1200" dirty="0">
                <a:latin typeface="Calibri"/>
                <a:cs typeface="Calibri"/>
              </a:rPr>
              <a:t>Approach for implementation is 2-phased with initial phase of tool chain developed on Altimetrik AWS account and phase 2 will require automated setup/migration of tool chain from Altimetrik AWS to Novartis AWS account.</a:t>
            </a:r>
          </a:p>
          <a:p>
            <a:pPr marL="285750" indent="-285750">
              <a:buFont typeface="Arial" panose="020B0604020202020204" pitchFamily="34" charset="0"/>
              <a:buChar char="•"/>
            </a:pPr>
            <a:r>
              <a:rPr lang="en-IN" sz="1200" dirty="0">
                <a:latin typeface="Calibri"/>
                <a:cs typeface="Calibri"/>
              </a:rPr>
              <a:t>MSA and SOW Approval/Sign off in progress [Need to accelerate to help unblock onboarding team to Novartis system]</a:t>
            </a:r>
          </a:p>
          <a:p>
            <a:endParaRPr lang="en-US" sz="1400" dirty="0">
              <a:latin typeface="Calibri"/>
              <a:cs typeface="Calibri"/>
            </a:endParaRPr>
          </a:p>
        </p:txBody>
      </p:sp>
      <p:sp>
        <p:nvSpPr>
          <p:cNvPr id="12" name="Rectangle 11">
            <a:extLst>
              <a:ext uri="{FF2B5EF4-FFF2-40B4-BE49-F238E27FC236}">
                <a16:creationId xmlns:a16="http://schemas.microsoft.com/office/drawing/2014/main" id="{0FAEC40B-D39A-0444-8ABA-5D819C0E6378}"/>
              </a:ext>
            </a:extLst>
          </p:cNvPr>
          <p:cNvSpPr/>
          <p:nvPr/>
        </p:nvSpPr>
        <p:spPr>
          <a:xfrm>
            <a:off x="320703" y="1059914"/>
            <a:ext cx="6752978" cy="264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Calibri"/>
                <a:cs typeface="Calibri"/>
              </a:rPr>
              <a:t>Program Summary</a:t>
            </a:r>
          </a:p>
        </p:txBody>
      </p:sp>
      <p:sp>
        <p:nvSpPr>
          <p:cNvPr id="14" name="Rectangle 13">
            <a:extLst>
              <a:ext uri="{FF2B5EF4-FFF2-40B4-BE49-F238E27FC236}">
                <a16:creationId xmlns:a16="http://schemas.microsoft.com/office/drawing/2014/main" id="{0FAEC40B-D39A-0444-8ABA-5D819C0E6378}"/>
              </a:ext>
            </a:extLst>
          </p:cNvPr>
          <p:cNvSpPr/>
          <p:nvPr/>
        </p:nvSpPr>
        <p:spPr>
          <a:xfrm>
            <a:off x="7260715" y="1641282"/>
            <a:ext cx="4445484" cy="264359"/>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Calibri"/>
                <a:cs typeface="Calibri"/>
              </a:rPr>
              <a:t>Open Items | Risks</a:t>
            </a:r>
          </a:p>
        </p:txBody>
      </p:sp>
      <p:sp>
        <p:nvSpPr>
          <p:cNvPr id="17" name="Rectangle 16">
            <a:extLst>
              <a:ext uri="{FF2B5EF4-FFF2-40B4-BE49-F238E27FC236}">
                <a16:creationId xmlns:a16="http://schemas.microsoft.com/office/drawing/2014/main" id="{0FAEC40B-D39A-0444-8ABA-5D819C0E6378}"/>
              </a:ext>
            </a:extLst>
          </p:cNvPr>
          <p:cNvSpPr/>
          <p:nvPr/>
        </p:nvSpPr>
        <p:spPr>
          <a:xfrm>
            <a:off x="9483457" y="364022"/>
            <a:ext cx="1141506" cy="26435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Calibri"/>
                <a:cs typeface="Calibri"/>
              </a:rPr>
              <a:t>Yellow</a:t>
            </a:r>
          </a:p>
        </p:txBody>
      </p:sp>
      <p:sp>
        <p:nvSpPr>
          <p:cNvPr id="18" name="Rectangle 17">
            <a:extLst>
              <a:ext uri="{FF2B5EF4-FFF2-40B4-BE49-F238E27FC236}">
                <a16:creationId xmlns:a16="http://schemas.microsoft.com/office/drawing/2014/main" id="{0FAEC40B-D39A-0444-8ABA-5D819C0E6378}"/>
              </a:ext>
            </a:extLst>
          </p:cNvPr>
          <p:cNvSpPr/>
          <p:nvPr/>
        </p:nvSpPr>
        <p:spPr>
          <a:xfrm>
            <a:off x="10700340" y="356996"/>
            <a:ext cx="1141506" cy="264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Calibri"/>
                <a:cs typeface="Calibri"/>
              </a:rPr>
              <a:t>October 4, 2019</a:t>
            </a:r>
          </a:p>
        </p:txBody>
      </p:sp>
      <p:sp>
        <p:nvSpPr>
          <p:cNvPr id="19" name="TextBox 18">
            <a:extLst>
              <a:ext uri="{FF2B5EF4-FFF2-40B4-BE49-F238E27FC236}">
                <a16:creationId xmlns:a16="http://schemas.microsoft.com/office/drawing/2014/main" id="{80ADE1F5-4678-0C4A-8489-FD05DCD53CE6}"/>
              </a:ext>
            </a:extLst>
          </p:cNvPr>
          <p:cNvSpPr txBox="1"/>
          <p:nvPr/>
        </p:nvSpPr>
        <p:spPr>
          <a:xfrm>
            <a:off x="9483457" y="111865"/>
            <a:ext cx="1141506" cy="261610"/>
          </a:xfrm>
          <a:prstGeom prst="rect">
            <a:avLst/>
          </a:prstGeom>
          <a:noFill/>
        </p:spPr>
        <p:txBody>
          <a:bodyPr wrap="square" rtlCol="0">
            <a:spAutoFit/>
          </a:bodyPr>
          <a:lstStyle/>
          <a:p>
            <a:pPr algn="ctr">
              <a:spcBef>
                <a:spcPts val="1200"/>
              </a:spcBef>
              <a:buClr>
                <a:schemeClr val="tx2"/>
              </a:buClr>
            </a:pPr>
            <a:r>
              <a:rPr lang="en-US" sz="1100" b="1" dirty="0">
                <a:latin typeface="Calibri"/>
                <a:ea typeface="Calibri Regular" charset="0"/>
                <a:cs typeface="Calibri"/>
              </a:rPr>
              <a:t>Program Status</a:t>
            </a:r>
          </a:p>
        </p:txBody>
      </p:sp>
      <p:sp>
        <p:nvSpPr>
          <p:cNvPr id="20" name="TextBox 19">
            <a:extLst>
              <a:ext uri="{FF2B5EF4-FFF2-40B4-BE49-F238E27FC236}">
                <a16:creationId xmlns:a16="http://schemas.microsoft.com/office/drawing/2014/main" id="{80ADE1F5-4678-0C4A-8489-FD05DCD53CE6}"/>
              </a:ext>
            </a:extLst>
          </p:cNvPr>
          <p:cNvSpPr txBox="1"/>
          <p:nvPr/>
        </p:nvSpPr>
        <p:spPr>
          <a:xfrm>
            <a:off x="10707681" y="112350"/>
            <a:ext cx="1141506" cy="261610"/>
          </a:xfrm>
          <a:prstGeom prst="rect">
            <a:avLst/>
          </a:prstGeom>
          <a:noFill/>
        </p:spPr>
        <p:txBody>
          <a:bodyPr wrap="square" rtlCol="0">
            <a:spAutoFit/>
          </a:bodyPr>
          <a:lstStyle/>
          <a:p>
            <a:pPr algn="ctr">
              <a:spcBef>
                <a:spcPts val="1200"/>
              </a:spcBef>
              <a:buClr>
                <a:schemeClr val="tx2"/>
              </a:buClr>
            </a:pPr>
            <a:r>
              <a:rPr lang="en-US" sz="1100" b="1" dirty="0">
                <a:latin typeface="Calibri"/>
                <a:ea typeface="Calibri Regular" charset="0"/>
                <a:cs typeface="Calibri"/>
              </a:rPr>
              <a:t>Date</a:t>
            </a:r>
          </a:p>
        </p:txBody>
      </p:sp>
      <p:graphicFrame>
        <p:nvGraphicFramePr>
          <p:cNvPr id="21" name="Table 20"/>
          <p:cNvGraphicFramePr>
            <a:graphicFrameLocks noGrp="1"/>
          </p:cNvGraphicFramePr>
          <p:nvPr>
            <p:extLst>
              <p:ext uri="{D42A27DB-BD31-4B8C-83A1-F6EECF244321}">
                <p14:modId xmlns:p14="http://schemas.microsoft.com/office/powerpoint/2010/main" val="153203128"/>
              </p:ext>
            </p:extLst>
          </p:nvPr>
        </p:nvGraphicFramePr>
        <p:xfrm>
          <a:off x="7235189" y="1924066"/>
          <a:ext cx="4782457" cy="667562"/>
        </p:xfrm>
        <a:graphic>
          <a:graphicData uri="http://schemas.openxmlformats.org/drawingml/2006/table">
            <a:tbl>
              <a:tblPr firstRow="1" bandRow="1">
                <a:tableStyleId>{793D81CF-94F2-401A-BA57-92F5A7B2D0C5}</a:tableStyleId>
              </a:tblPr>
              <a:tblGrid>
                <a:gridCol w="476050">
                  <a:extLst>
                    <a:ext uri="{9D8B030D-6E8A-4147-A177-3AD203B41FA5}">
                      <a16:colId xmlns:a16="http://schemas.microsoft.com/office/drawing/2014/main" val="20000"/>
                    </a:ext>
                  </a:extLst>
                </a:gridCol>
                <a:gridCol w="2539893">
                  <a:extLst>
                    <a:ext uri="{9D8B030D-6E8A-4147-A177-3AD203B41FA5}">
                      <a16:colId xmlns:a16="http://schemas.microsoft.com/office/drawing/2014/main" val="20001"/>
                    </a:ext>
                  </a:extLst>
                </a:gridCol>
                <a:gridCol w="1092845">
                  <a:extLst>
                    <a:ext uri="{9D8B030D-6E8A-4147-A177-3AD203B41FA5}">
                      <a16:colId xmlns:a16="http://schemas.microsoft.com/office/drawing/2014/main" val="20002"/>
                    </a:ext>
                  </a:extLst>
                </a:gridCol>
                <a:gridCol w="673669">
                  <a:extLst>
                    <a:ext uri="{9D8B030D-6E8A-4147-A177-3AD203B41FA5}">
                      <a16:colId xmlns:a16="http://schemas.microsoft.com/office/drawing/2014/main" val="20003"/>
                    </a:ext>
                  </a:extLst>
                </a:gridCol>
              </a:tblGrid>
              <a:tr h="271322">
                <a:tc>
                  <a:txBody>
                    <a:bodyPr/>
                    <a:lstStyle/>
                    <a:p>
                      <a:r>
                        <a:rPr lang="en-US" sz="1000" dirty="0">
                          <a:latin typeface="Calibri"/>
                          <a:cs typeface="Calibri"/>
                        </a:rPr>
                        <a:t>Date</a:t>
                      </a:r>
                    </a:p>
                  </a:txBody>
                  <a:tcPr/>
                </a:tc>
                <a:tc>
                  <a:txBody>
                    <a:bodyPr/>
                    <a:lstStyle/>
                    <a:p>
                      <a:r>
                        <a:rPr lang="en-US" sz="1000" dirty="0">
                          <a:latin typeface="Calibri"/>
                          <a:cs typeface="Calibri"/>
                        </a:rPr>
                        <a:t>Risk / Open Item</a:t>
                      </a:r>
                    </a:p>
                  </a:txBody>
                  <a:tcPr/>
                </a:tc>
                <a:tc>
                  <a:txBody>
                    <a:bodyPr/>
                    <a:lstStyle/>
                    <a:p>
                      <a:r>
                        <a:rPr lang="en-US" sz="1000" dirty="0">
                          <a:latin typeface="Calibri"/>
                          <a:cs typeface="Calibri"/>
                        </a:rPr>
                        <a:t>Action</a:t>
                      </a:r>
                    </a:p>
                  </a:txBody>
                  <a:tcPr/>
                </a:tc>
                <a:tc>
                  <a:txBody>
                    <a:bodyPr/>
                    <a:lstStyle/>
                    <a:p>
                      <a:r>
                        <a:rPr lang="en-US" sz="1000" dirty="0">
                          <a:latin typeface="Calibri"/>
                          <a:cs typeface="Calibri"/>
                        </a:rPr>
                        <a:t>Owner</a:t>
                      </a:r>
                    </a:p>
                  </a:txBody>
                  <a:tcPr/>
                </a:tc>
                <a:extLst>
                  <a:ext uri="{0D108BD9-81ED-4DB2-BD59-A6C34878D82A}">
                    <a16:rowId xmlns:a16="http://schemas.microsoft.com/office/drawing/2014/main" val="10000"/>
                  </a:ext>
                </a:extLst>
              </a:tr>
              <a:tr h="271322">
                <a:tc>
                  <a:txBody>
                    <a:bodyPr/>
                    <a:lstStyle/>
                    <a:p>
                      <a:r>
                        <a:rPr lang="en-US" sz="1000" dirty="0">
                          <a:latin typeface="Calibri"/>
                          <a:cs typeface="Calibri"/>
                        </a:rPr>
                        <a:t>9/18</a:t>
                      </a:r>
                    </a:p>
                  </a:txBody>
                  <a:tcPr/>
                </a:tc>
                <a:tc>
                  <a:txBody>
                    <a:bodyPr/>
                    <a:lstStyle/>
                    <a:p>
                      <a:r>
                        <a:rPr lang="en-US" sz="1000" dirty="0">
                          <a:latin typeface="Calibri"/>
                          <a:cs typeface="Calibri"/>
                        </a:rPr>
                        <a:t>MSA and SOW approval/</a:t>
                      </a:r>
                      <a:r>
                        <a:rPr lang="en-US" sz="1000" baseline="0" dirty="0">
                          <a:latin typeface="Calibri"/>
                          <a:cs typeface="Calibri"/>
                        </a:rPr>
                        <a:t> sign-off in progress</a:t>
                      </a:r>
                      <a:endParaRPr lang="en-US" sz="1000" dirty="0">
                        <a:latin typeface="Calibri"/>
                        <a:cs typeface="Calibri"/>
                      </a:endParaRPr>
                    </a:p>
                  </a:txBody>
                  <a:tcPr/>
                </a:tc>
                <a:tc>
                  <a:txBody>
                    <a:bodyPr/>
                    <a:lstStyle/>
                    <a:p>
                      <a:r>
                        <a:rPr lang="en-US" sz="1000" dirty="0">
                          <a:latin typeface="Calibri"/>
                          <a:cs typeface="Calibri"/>
                        </a:rPr>
                        <a:t>MSA / SOW Sign-Off</a:t>
                      </a:r>
                    </a:p>
                  </a:txBody>
                  <a:tcPr/>
                </a:tc>
                <a:tc>
                  <a:txBody>
                    <a:bodyPr/>
                    <a:lstStyle/>
                    <a:p>
                      <a:r>
                        <a:rPr lang="en-US" sz="1000" dirty="0">
                          <a:latin typeface="Calibri"/>
                          <a:cs typeface="Calibri"/>
                        </a:rPr>
                        <a:t>Novartis</a:t>
                      </a:r>
                    </a:p>
                  </a:txBody>
                  <a:tcPr/>
                </a:tc>
                <a:extLst>
                  <a:ext uri="{0D108BD9-81ED-4DB2-BD59-A6C34878D82A}">
                    <a16:rowId xmlns:a16="http://schemas.microsoft.com/office/drawing/2014/main" val="10001"/>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338071940"/>
              </p:ext>
            </p:extLst>
          </p:nvPr>
        </p:nvGraphicFramePr>
        <p:xfrm>
          <a:off x="7235189" y="3383102"/>
          <a:ext cx="4782456" cy="1335124"/>
        </p:xfrm>
        <a:graphic>
          <a:graphicData uri="http://schemas.openxmlformats.org/drawingml/2006/table">
            <a:tbl>
              <a:tblPr firstRow="1" bandRow="1">
                <a:tableStyleId>{F2DE63D5-997A-4646-A377-4702673A728D}</a:tableStyleId>
              </a:tblPr>
              <a:tblGrid>
                <a:gridCol w="617054">
                  <a:extLst>
                    <a:ext uri="{9D8B030D-6E8A-4147-A177-3AD203B41FA5}">
                      <a16:colId xmlns:a16="http://schemas.microsoft.com/office/drawing/2014/main" val="20000"/>
                    </a:ext>
                  </a:extLst>
                </a:gridCol>
                <a:gridCol w="3292196">
                  <a:extLst>
                    <a:ext uri="{9D8B030D-6E8A-4147-A177-3AD203B41FA5}">
                      <a16:colId xmlns:a16="http://schemas.microsoft.com/office/drawing/2014/main" val="20001"/>
                    </a:ext>
                  </a:extLst>
                </a:gridCol>
                <a:gridCol w="873206">
                  <a:extLst>
                    <a:ext uri="{9D8B030D-6E8A-4147-A177-3AD203B41FA5}">
                      <a16:colId xmlns:a16="http://schemas.microsoft.com/office/drawing/2014/main" val="20002"/>
                    </a:ext>
                  </a:extLst>
                </a:gridCol>
              </a:tblGrid>
              <a:tr h="271322">
                <a:tc>
                  <a:txBody>
                    <a:bodyPr/>
                    <a:lstStyle/>
                    <a:p>
                      <a:r>
                        <a:rPr lang="en-US" sz="1000" dirty="0">
                          <a:latin typeface="Calibri"/>
                          <a:cs typeface="Calibri"/>
                        </a:rPr>
                        <a:t>Date</a:t>
                      </a:r>
                    </a:p>
                  </a:txBody>
                  <a:tcPr/>
                </a:tc>
                <a:tc>
                  <a:txBody>
                    <a:bodyPr/>
                    <a:lstStyle/>
                    <a:p>
                      <a:r>
                        <a:rPr lang="en-US" sz="1000" dirty="0">
                          <a:latin typeface="Calibri"/>
                          <a:cs typeface="Calibri"/>
                        </a:rPr>
                        <a:t>Risk / Open Item</a:t>
                      </a:r>
                    </a:p>
                  </a:txBody>
                  <a:tcPr/>
                </a:tc>
                <a:tc>
                  <a:txBody>
                    <a:bodyPr/>
                    <a:lstStyle/>
                    <a:p>
                      <a:r>
                        <a:rPr lang="en-US" sz="1000" dirty="0">
                          <a:latin typeface="Calibri"/>
                          <a:cs typeface="Calibri"/>
                        </a:rPr>
                        <a:t>Owner</a:t>
                      </a:r>
                    </a:p>
                  </a:txBody>
                  <a:tcPr/>
                </a:tc>
                <a:extLst>
                  <a:ext uri="{0D108BD9-81ED-4DB2-BD59-A6C34878D82A}">
                    <a16:rowId xmlns:a16="http://schemas.microsoft.com/office/drawing/2014/main" val="10000"/>
                  </a:ext>
                </a:extLst>
              </a:tr>
              <a:tr h="271322">
                <a:tc>
                  <a:txBody>
                    <a:bodyPr/>
                    <a:lstStyle/>
                    <a:p>
                      <a:r>
                        <a:rPr lang="en-US" sz="1000" dirty="0">
                          <a:latin typeface="Calibri"/>
                          <a:cs typeface="Calibri"/>
                        </a:rPr>
                        <a:t>9/25</a:t>
                      </a:r>
                    </a:p>
                  </a:txBody>
                  <a:tcPr/>
                </a:tc>
                <a:tc>
                  <a:txBody>
                    <a:bodyPr/>
                    <a:lstStyle/>
                    <a:p>
                      <a:r>
                        <a:rPr lang="en-IN" sz="1000" dirty="0">
                          <a:latin typeface="Calibri"/>
                          <a:cs typeface="Calibri"/>
                        </a:rPr>
                        <a:t>Onboarding Process/Documentation and Requirements [</a:t>
                      </a:r>
                      <a:r>
                        <a:rPr lang="en-IN" sz="1000" baseline="0" dirty="0">
                          <a:latin typeface="Calibri"/>
                          <a:cs typeface="Calibri"/>
                        </a:rPr>
                        <a:t> Corp / Network ID, Assets, and Network related process]</a:t>
                      </a:r>
                      <a:endParaRPr lang="en-US" sz="1000" dirty="0">
                        <a:latin typeface="Calibri"/>
                        <a:cs typeface="Calibri"/>
                      </a:endParaRPr>
                    </a:p>
                  </a:txBody>
                  <a:tcPr/>
                </a:tc>
                <a:tc>
                  <a:txBody>
                    <a:bodyPr/>
                    <a:lstStyle/>
                    <a:p>
                      <a:r>
                        <a:rPr lang="en-US" sz="1000" dirty="0">
                          <a:latin typeface="Calibri"/>
                          <a:cs typeface="Calibri"/>
                        </a:rPr>
                        <a:t>Jyothi Sai </a:t>
                      </a:r>
                    </a:p>
                  </a:txBody>
                  <a:tcPr/>
                </a:tc>
                <a:extLst>
                  <a:ext uri="{0D108BD9-81ED-4DB2-BD59-A6C34878D82A}">
                    <a16:rowId xmlns:a16="http://schemas.microsoft.com/office/drawing/2014/main" val="10001"/>
                  </a:ext>
                </a:extLst>
              </a:tr>
              <a:tr h="271322">
                <a:tc>
                  <a:txBody>
                    <a:bodyPr/>
                    <a:lstStyle/>
                    <a:p>
                      <a:r>
                        <a:rPr lang="en-US" sz="1000" dirty="0">
                          <a:latin typeface="Calibri"/>
                          <a:cs typeface="Calibri"/>
                        </a:rPr>
                        <a:t>9/25</a:t>
                      </a:r>
                    </a:p>
                  </a:txBody>
                  <a:tcPr/>
                </a:tc>
                <a:tc>
                  <a:txBody>
                    <a:bodyPr/>
                    <a:lstStyle/>
                    <a:p>
                      <a:r>
                        <a:rPr lang="en-US" sz="1000" dirty="0">
                          <a:latin typeface="Calibri"/>
                          <a:cs typeface="Calibri"/>
                        </a:rPr>
                        <a:t>Onboarding Resource Information </a:t>
                      </a:r>
                    </a:p>
                  </a:txBody>
                  <a:tcPr/>
                </a:tc>
                <a:tc>
                  <a:txBody>
                    <a:bodyPr/>
                    <a:lstStyle/>
                    <a:p>
                      <a:r>
                        <a:rPr lang="en-US" sz="1000" dirty="0">
                          <a:latin typeface="Calibri"/>
                          <a:cs typeface="Calibri"/>
                        </a:rPr>
                        <a:t>Vijay</a:t>
                      </a:r>
                      <a:r>
                        <a:rPr lang="en-US" sz="1000" baseline="0" dirty="0">
                          <a:latin typeface="Calibri"/>
                          <a:cs typeface="Calibri"/>
                        </a:rPr>
                        <a:t> Sampath</a:t>
                      </a:r>
                      <a:endParaRPr lang="en-US" sz="1000" dirty="0">
                        <a:latin typeface="Calibri"/>
                        <a:cs typeface="Calibri"/>
                      </a:endParaRPr>
                    </a:p>
                  </a:txBody>
                  <a:tcPr/>
                </a:tc>
                <a:extLst>
                  <a:ext uri="{0D108BD9-81ED-4DB2-BD59-A6C34878D82A}">
                    <a16:rowId xmlns:a16="http://schemas.microsoft.com/office/drawing/2014/main" val="10002"/>
                  </a:ext>
                </a:extLst>
              </a:tr>
              <a:tr h="271322">
                <a:tc>
                  <a:txBody>
                    <a:bodyPr/>
                    <a:lstStyle/>
                    <a:p>
                      <a:r>
                        <a:rPr lang="en-US" sz="1000" dirty="0">
                          <a:latin typeface="Calibri"/>
                          <a:cs typeface="Calibri"/>
                        </a:rPr>
                        <a:t>9/25</a:t>
                      </a:r>
                    </a:p>
                  </a:txBody>
                  <a:tcPr/>
                </a:tc>
                <a:tc>
                  <a:txBody>
                    <a:bodyPr/>
                    <a:lstStyle/>
                    <a:p>
                      <a:r>
                        <a:rPr lang="en-US" sz="1000" dirty="0">
                          <a:latin typeface="Calibri"/>
                          <a:cs typeface="Calibri"/>
                        </a:rPr>
                        <a:t>Consultant Workspace setup</a:t>
                      </a:r>
                      <a:r>
                        <a:rPr lang="en-US" sz="1000" baseline="0" dirty="0">
                          <a:latin typeface="Calibri"/>
                          <a:cs typeface="Calibri"/>
                        </a:rPr>
                        <a:t> process and policy documents</a:t>
                      </a:r>
                      <a:endParaRPr lang="en-US" sz="1000" dirty="0">
                        <a:latin typeface="Calibri"/>
                        <a:cs typeface="Calibri"/>
                      </a:endParaRPr>
                    </a:p>
                  </a:txBody>
                  <a:tcPr/>
                </a:tc>
                <a:tc>
                  <a:txBody>
                    <a:bodyPr/>
                    <a:lstStyle/>
                    <a:p>
                      <a:r>
                        <a:rPr lang="en-US" sz="1000" dirty="0">
                          <a:latin typeface="Calibri"/>
                          <a:cs typeface="Calibri"/>
                        </a:rPr>
                        <a:t>Jyothi Sai</a:t>
                      </a:r>
                    </a:p>
                  </a:txBody>
                  <a:tcPr/>
                </a:tc>
                <a:extLst>
                  <a:ext uri="{0D108BD9-81ED-4DB2-BD59-A6C34878D82A}">
                    <a16:rowId xmlns:a16="http://schemas.microsoft.com/office/drawing/2014/main" val="10003"/>
                  </a:ext>
                </a:extLst>
              </a:tr>
            </a:tbl>
          </a:graphicData>
        </a:graphic>
      </p:graphicFrame>
      <p:sp>
        <p:nvSpPr>
          <p:cNvPr id="25" name="Rectangle 24">
            <a:extLst>
              <a:ext uri="{FF2B5EF4-FFF2-40B4-BE49-F238E27FC236}">
                <a16:creationId xmlns:a16="http://schemas.microsoft.com/office/drawing/2014/main" id="{0FAEC40B-D39A-0444-8ABA-5D819C0E6378}"/>
              </a:ext>
            </a:extLst>
          </p:cNvPr>
          <p:cNvSpPr/>
          <p:nvPr/>
        </p:nvSpPr>
        <p:spPr>
          <a:xfrm>
            <a:off x="7235188" y="3118743"/>
            <a:ext cx="4782457" cy="264359"/>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Calibri"/>
                <a:cs typeface="Calibri"/>
              </a:rPr>
              <a:t>Actionable Items</a:t>
            </a:r>
          </a:p>
        </p:txBody>
      </p:sp>
    </p:spTree>
    <p:extLst>
      <p:ext uri="{BB962C8B-B14F-4D97-AF65-F5344CB8AC3E}">
        <p14:creationId xmlns:p14="http://schemas.microsoft.com/office/powerpoint/2010/main" val="217803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144000"/>
            <a:ext cx="136525" cy="386576"/>
            <a:chOff x="0" y="206533"/>
            <a:chExt cx="136525" cy="386576"/>
          </a:xfrm>
        </p:grpSpPr>
        <p:sp>
          <p:nvSpPr>
            <p:cNvPr id="9" name="Rectangle 8"/>
            <p:cNvSpPr/>
            <p:nvPr/>
          </p:nvSpPr>
          <p:spPr>
            <a:xfrm>
              <a:off x="0" y="206533"/>
              <a:ext cx="89209" cy="38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0" name="Straight Connector 9"/>
            <p:cNvCxnSpPr/>
            <p:nvPr/>
          </p:nvCxnSpPr>
          <p:spPr>
            <a:xfrm>
              <a:off x="136525" y="206533"/>
              <a:ext cx="0" cy="3865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cxnSpLocks/>
          </p:cNvCxnSpPr>
          <p:nvPr/>
        </p:nvCxnSpPr>
        <p:spPr>
          <a:xfrm>
            <a:off x="0" y="666212"/>
            <a:ext cx="1220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2A3243E-3525-034F-A140-FDF6D172A8EF}"/>
              </a:ext>
            </a:extLst>
          </p:cNvPr>
          <p:cNvSpPr/>
          <p:nvPr/>
        </p:nvSpPr>
        <p:spPr>
          <a:xfrm>
            <a:off x="388480" y="144000"/>
            <a:ext cx="4095993" cy="523220"/>
          </a:xfrm>
          <a:prstGeom prst="rect">
            <a:avLst/>
          </a:prstGeom>
        </p:spPr>
        <p:txBody>
          <a:bodyPr wrap="none">
            <a:spAutoFit/>
          </a:bodyPr>
          <a:lstStyle/>
          <a:p>
            <a:r>
              <a:rPr lang="en-US" sz="2800" b="1" dirty="0">
                <a:solidFill>
                  <a:schemeClr val="accent1"/>
                </a:solidFill>
                <a:latin typeface="Calibri"/>
                <a:cs typeface="Calibri"/>
              </a:rPr>
              <a:t>Adoption Scrum Summary</a:t>
            </a:r>
          </a:p>
        </p:txBody>
      </p:sp>
      <p:sp>
        <p:nvSpPr>
          <p:cNvPr id="3" name="TextBox 2">
            <a:extLst>
              <a:ext uri="{FF2B5EF4-FFF2-40B4-BE49-F238E27FC236}">
                <a16:creationId xmlns:a16="http://schemas.microsoft.com/office/drawing/2014/main" id="{4A87A81B-C90F-4C49-B2ED-45DE58D39B24}"/>
              </a:ext>
            </a:extLst>
          </p:cNvPr>
          <p:cNvSpPr txBox="1"/>
          <p:nvPr/>
        </p:nvSpPr>
        <p:spPr>
          <a:xfrm>
            <a:off x="137179" y="1597482"/>
            <a:ext cx="5875321" cy="2492990"/>
          </a:xfrm>
          <a:prstGeom prst="rect">
            <a:avLst/>
          </a:prstGeom>
          <a:noFill/>
        </p:spPr>
        <p:txBody>
          <a:bodyPr wrap="square" rtlCol="0">
            <a:spAutoFit/>
          </a:bodyPr>
          <a:lstStyle/>
          <a:p>
            <a:pPr marL="285750" indent="-285750">
              <a:buFont typeface="Arial" panose="020B0604020202020204" pitchFamily="34" charset="0"/>
              <a:buChar char="•"/>
            </a:pPr>
            <a:r>
              <a:rPr lang="en-IN" sz="1200" dirty="0">
                <a:latin typeface="Calibri"/>
                <a:cs typeface="Calibri"/>
              </a:rPr>
              <a:t>Walk-thru of approach, team structure, engagement touch points, and tool set proposal [Jira, (Bitbucket / Gitlab), Jenkins, SonarQube, Ansible, Artifactory, Prometheus, Grafana, ELK)].  </a:t>
            </a:r>
          </a:p>
          <a:p>
            <a:pPr marL="285750" indent="-285750">
              <a:buFont typeface="Arial" panose="020B0604020202020204" pitchFamily="34" charset="0"/>
              <a:buChar char="•"/>
            </a:pPr>
            <a:r>
              <a:rPr lang="en-IN" sz="1200" dirty="0">
                <a:latin typeface="Calibri"/>
                <a:cs typeface="Calibri"/>
              </a:rPr>
              <a:t>Evaluation of 3 source systems (Gitlab EE, Gitlab Community, and Atlassian BitBucket) </a:t>
            </a:r>
          </a:p>
          <a:p>
            <a:pPr marL="285750" indent="-285750">
              <a:buFont typeface="Arial" panose="020B0604020202020204" pitchFamily="34" charset="0"/>
              <a:buChar char="•"/>
            </a:pPr>
            <a:r>
              <a:rPr lang="en-IN" sz="1200" dirty="0">
                <a:latin typeface="Calibri"/>
                <a:cs typeface="Calibri"/>
              </a:rPr>
              <a:t>Setup and configuration of foundational services (AWS Route 53, IAM, EC2, ECS, Security Groups) to stand up proposed tool chain and apply configuration of tools, and import necessary plugins, and integration points.  </a:t>
            </a:r>
          </a:p>
          <a:p>
            <a:pPr marL="285750" indent="-285750">
              <a:buFont typeface="Arial" panose="020B0604020202020204" pitchFamily="34" charset="0"/>
              <a:buChar char="•"/>
            </a:pPr>
            <a:r>
              <a:rPr lang="en-IN" sz="1200" dirty="0">
                <a:latin typeface="Calibri"/>
                <a:cs typeface="Calibri"/>
              </a:rPr>
              <a:t>Configuration setup consist of Jira project workflows / screens and issue types, Bitbucket branching model, Jira/Jenkin/SonarQube plugins, and sample code setup for Python, Scala and R.</a:t>
            </a:r>
          </a:p>
          <a:p>
            <a:pPr marL="742950" lvl="1" indent="-285750">
              <a:buFont typeface="Arial" panose="020B0604020202020204" pitchFamily="34" charset="0"/>
              <a:buChar char="•"/>
            </a:pPr>
            <a:r>
              <a:rPr lang="en-IN" sz="1200" dirty="0">
                <a:latin typeface="Calibri"/>
                <a:cs typeface="Calibri"/>
              </a:rPr>
              <a:t>Installation and configuration of Jira, Jenkins, Bitbucket and SonarQube</a:t>
            </a:r>
          </a:p>
          <a:p>
            <a:pPr marL="742950" lvl="1" indent="-285750">
              <a:buFont typeface="Arial" panose="020B0604020202020204" pitchFamily="34" charset="0"/>
              <a:buChar char="•"/>
            </a:pPr>
            <a:r>
              <a:rPr lang="en-IN" sz="1200" dirty="0">
                <a:latin typeface="Calibri"/>
                <a:cs typeface="Calibri"/>
              </a:rPr>
              <a:t>Complete first level integration of Jira, Jenkins and Bitbucket</a:t>
            </a:r>
          </a:p>
          <a:p>
            <a:pPr marL="742950" lvl="1" indent="-285750">
              <a:buFont typeface="Arial" panose="020B0604020202020204" pitchFamily="34" charset="0"/>
              <a:buChar char="•"/>
            </a:pPr>
            <a:r>
              <a:rPr lang="en-IN" sz="1200" dirty="0">
                <a:latin typeface="Calibri"/>
                <a:cs typeface="Calibri"/>
              </a:rPr>
              <a:t>Installation of Bitbucket plugins</a:t>
            </a:r>
          </a:p>
        </p:txBody>
      </p:sp>
      <p:sp>
        <p:nvSpPr>
          <p:cNvPr id="12" name="Rectangle 11">
            <a:extLst>
              <a:ext uri="{FF2B5EF4-FFF2-40B4-BE49-F238E27FC236}">
                <a16:creationId xmlns:a16="http://schemas.microsoft.com/office/drawing/2014/main" id="{0FAEC40B-D39A-0444-8ABA-5D819C0E6378}"/>
              </a:ext>
            </a:extLst>
          </p:cNvPr>
          <p:cNvSpPr/>
          <p:nvPr/>
        </p:nvSpPr>
        <p:spPr>
          <a:xfrm>
            <a:off x="137178" y="1059914"/>
            <a:ext cx="5875322" cy="26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Calibri"/>
                <a:cs typeface="Calibri"/>
              </a:rPr>
              <a:t>Sprint 1 Deliverables Summary</a:t>
            </a:r>
          </a:p>
        </p:txBody>
      </p:sp>
      <p:sp>
        <p:nvSpPr>
          <p:cNvPr id="14" name="Rectangle 13">
            <a:extLst>
              <a:ext uri="{FF2B5EF4-FFF2-40B4-BE49-F238E27FC236}">
                <a16:creationId xmlns:a16="http://schemas.microsoft.com/office/drawing/2014/main" id="{0FAEC40B-D39A-0444-8ABA-5D819C0E6378}"/>
              </a:ext>
            </a:extLst>
          </p:cNvPr>
          <p:cNvSpPr/>
          <p:nvPr/>
        </p:nvSpPr>
        <p:spPr>
          <a:xfrm>
            <a:off x="235650" y="4399908"/>
            <a:ext cx="5596355" cy="26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Calibri"/>
                <a:cs typeface="Calibri"/>
              </a:rPr>
              <a:t>Open Items | Risks</a:t>
            </a:r>
          </a:p>
        </p:txBody>
      </p:sp>
      <p:graphicFrame>
        <p:nvGraphicFramePr>
          <p:cNvPr id="6" name="Table 5"/>
          <p:cNvGraphicFramePr>
            <a:graphicFrameLocks noGrp="1"/>
          </p:cNvGraphicFramePr>
          <p:nvPr>
            <p:extLst>
              <p:ext uri="{D42A27DB-BD31-4B8C-83A1-F6EECF244321}">
                <p14:modId xmlns:p14="http://schemas.microsoft.com/office/powerpoint/2010/main" val="3381846796"/>
              </p:ext>
            </p:extLst>
          </p:nvPr>
        </p:nvGraphicFramePr>
        <p:xfrm>
          <a:off x="204955" y="4711661"/>
          <a:ext cx="5627050" cy="819962"/>
        </p:xfrm>
        <a:graphic>
          <a:graphicData uri="http://schemas.openxmlformats.org/drawingml/2006/table">
            <a:tbl>
              <a:tblPr firstRow="1" bandRow="1">
                <a:tableStyleId>{5C22544A-7EE6-4342-B048-85BDC9FD1C3A}</a:tableStyleId>
              </a:tblPr>
              <a:tblGrid>
                <a:gridCol w="560121">
                  <a:extLst>
                    <a:ext uri="{9D8B030D-6E8A-4147-A177-3AD203B41FA5}">
                      <a16:colId xmlns:a16="http://schemas.microsoft.com/office/drawing/2014/main" val="20000"/>
                    </a:ext>
                  </a:extLst>
                </a:gridCol>
                <a:gridCol w="2299272">
                  <a:extLst>
                    <a:ext uri="{9D8B030D-6E8A-4147-A177-3AD203B41FA5}">
                      <a16:colId xmlns:a16="http://schemas.microsoft.com/office/drawing/2014/main" val="20001"/>
                    </a:ext>
                  </a:extLst>
                </a:gridCol>
                <a:gridCol w="1975016">
                  <a:extLst>
                    <a:ext uri="{9D8B030D-6E8A-4147-A177-3AD203B41FA5}">
                      <a16:colId xmlns:a16="http://schemas.microsoft.com/office/drawing/2014/main" val="20002"/>
                    </a:ext>
                  </a:extLst>
                </a:gridCol>
                <a:gridCol w="792641">
                  <a:extLst>
                    <a:ext uri="{9D8B030D-6E8A-4147-A177-3AD203B41FA5}">
                      <a16:colId xmlns:a16="http://schemas.microsoft.com/office/drawing/2014/main" val="20003"/>
                    </a:ext>
                  </a:extLst>
                </a:gridCol>
              </a:tblGrid>
              <a:tr h="271322">
                <a:tc>
                  <a:txBody>
                    <a:bodyPr/>
                    <a:lstStyle/>
                    <a:p>
                      <a:r>
                        <a:rPr lang="en-US" sz="1000" dirty="0">
                          <a:latin typeface="Calibri"/>
                          <a:cs typeface="Calibri"/>
                        </a:rPr>
                        <a:t>Date</a:t>
                      </a:r>
                    </a:p>
                  </a:txBody>
                  <a:tcPr/>
                </a:tc>
                <a:tc>
                  <a:txBody>
                    <a:bodyPr/>
                    <a:lstStyle/>
                    <a:p>
                      <a:r>
                        <a:rPr lang="en-US" sz="1000" dirty="0">
                          <a:latin typeface="Calibri"/>
                          <a:cs typeface="Calibri"/>
                        </a:rPr>
                        <a:t>Risk / Open Item</a:t>
                      </a:r>
                    </a:p>
                  </a:txBody>
                  <a:tcPr/>
                </a:tc>
                <a:tc>
                  <a:txBody>
                    <a:bodyPr/>
                    <a:lstStyle/>
                    <a:p>
                      <a:r>
                        <a:rPr lang="en-US" sz="1000" dirty="0">
                          <a:latin typeface="Calibri"/>
                          <a:cs typeface="Calibri"/>
                        </a:rPr>
                        <a:t>Action</a:t>
                      </a:r>
                    </a:p>
                  </a:txBody>
                  <a:tcPr/>
                </a:tc>
                <a:tc>
                  <a:txBody>
                    <a:bodyPr/>
                    <a:lstStyle/>
                    <a:p>
                      <a:r>
                        <a:rPr lang="en-US" sz="1000" dirty="0">
                          <a:latin typeface="Calibri"/>
                          <a:cs typeface="Calibri"/>
                        </a:rPr>
                        <a:t>Owner</a:t>
                      </a:r>
                    </a:p>
                  </a:txBody>
                  <a:tcPr/>
                </a:tc>
                <a:extLst>
                  <a:ext uri="{0D108BD9-81ED-4DB2-BD59-A6C34878D82A}">
                    <a16:rowId xmlns:a16="http://schemas.microsoft.com/office/drawing/2014/main" val="10000"/>
                  </a:ext>
                </a:extLst>
              </a:tr>
              <a:tr h="271322">
                <a:tc>
                  <a:txBody>
                    <a:bodyPr/>
                    <a:lstStyle/>
                    <a:p>
                      <a:r>
                        <a:rPr lang="en-US" sz="1000" dirty="0">
                          <a:latin typeface="Calibri"/>
                          <a:cs typeface="Calibri"/>
                        </a:rPr>
                        <a:t>9/18</a:t>
                      </a:r>
                    </a:p>
                  </a:txBody>
                  <a:tcPr/>
                </a:tc>
                <a:tc>
                  <a:txBody>
                    <a:bodyPr/>
                    <a:lstStyle/>
                    <a:p>
                      <a:r>
                        <a:rPr lang="en-US" sz="1000" dirty="0">
                          <a:latin typeface="Calibri"/>
                          <a:cs typeface="Calibri"/>
                        </a:rPr>
                        <a:t>Discovery Scrum</a:t>
                      </a:r>
                      <a:r>
                        <a:rPr lang="en-US" sz="1000" baseline="0" dirty="0">
                          <a:latin typeface="Calibri"/>
                          <a:cs typeface="Calibri"/>
                        </a:rPr>
                        <a:t> deep-dive sessions with EDM delayed due to lack of signed SOW</a:t>
                      </a:r>
                      <a:endParaRPr lang="en-US" sz="1000" dirty="0">
                        <a:latin typeface="Calibri"/>
                        <a:cs typeface="Calibri"/>
                      </a:endParaRPr>
                    </a:p>
                  </a:txBody>
                  <a:tcPr/>
                </a:tc>
                <a:tc>
                  <a:txBody>
                    <a:bodyPr/>
                    <a:lstStyle/>
                    <a:p>
                      <a:r>
                        <a:rPr lang="en-US" sz="1000" dirty="0">
                          <a:latin typeface="Calibri"/>
                          <a:cs typeface="Calibri"/>
                        </a:rPr>
                        <a:t>Expedite Onboarding Process or provide exception to engage Novartis SPOC</a:t>
                      </a:r>
                    </a:p>
                  </a:txBody>
                  <a:tcPr/>
                </a:tc>
                <a:tc>
                  <a:txBody>
                    <a:bodyPr/>
                    <a:lstStyle/>
                    <a:p>
                      <a:r>
                        <a:rPr lang="en-US" sz="1000" dirty="0">
                          <a:latin typeface="Calibri"/>
                          <a:cs typeface="Calibri"/>
                        </a:rPr>
                        <a:t>Novartis</a:t>
                      </a:r>
                    </a:p>
                  </a:txBody>
                  <a:tcPr/>
                </a:tc>
                <a:extLst>
                  <a:ext uri="{0D108BD9-81ED-4DB2-BD59-A6C34878D82A}">
                    <a16:rowId xmlns:a16="http://schemas.microsoft.com/office/drawing/2014/main" val="10001"/>
                  </a:ext>
                </a:extLst>
              </a:tr>
            </a:tbl>
          </a:graphicData>
        </a:graphic>
      </p:graphicFrame>
      <p:sp>
        <p:nvSpPr>
          <p:cNvPr id="17" name="TextBox 16">
            <a:extLst>
              <a:ext uri="{FF2B5EF4-FFF2-40B4-BE49-F238E27FC236}">
                <a16:creationId xmlns:a16="http://schemas.microsoft.com/office/drawing/2014/main" id="{4A87A81B-C90F-4C49-B2ED-45DE58D39B24}"/>
              </a:ext>
            </a:extLst>
          </p:cNvPr>
          <p:cNvSpPr txBox="1"/>
          <p:nvPr/>
        </p:nvSpPr>
        <p:spPr>
          <a:xfrm>
            <a:off x="6223629" y="1597482"/>
            <a:ext cx="5875321" cy="2089803"/>
          </a:xfrm>
          <a:prstGeom prst="rect">
            <a:avLst/>
          </a:prstGeom>
          <a:noFill/>
        </p:spPr>
        <p:txBody>
          <a:bodyPr wrap="square" rtlCol="0">
            <a:spAutoFit/>
          </a:bodyPr>
          <a:lstStyle/>
          <a:p>
            <a:pPr marL="285750" indent="-285750">
              <a:lnSpc>
                <a:spcPct val="90000"/>
              </a:lnSpc>
              <a:buFont typeface="Arial"/>
              <a:buChar char="•"/>
            </a:pPr>
            <a:r>
              <a:rPr lang="en-US" sz="1200" dirty="0">
                <a:solidFill>
                  <a:srgbClr val="7F7F7F"/>
                </a:solidFill>
                <a:latin typeface="Calibri"/>
                <a:cs typeface="Calibri"/>
              </a:rPr>
              <a:t>Continuous workflow design and implementation </a:t>
            </a:r>
          </a:p>
          <a:p>
            <a:pPr marL="742950" lvl="1" indent="-285750">
              <a:lnSpc>
                <a:spcPct val="90000"/>
              </a:lnSpc>
              <a:buFont typeface="Arial"/>
              <a:buChar char="•"/>
            </a:pPr>
            <a:r>
              <a:rPr lang="en-US" sz="1200" dirty="0">
                <a:solidFill>
                  <a:srgbClr val="7F7F7F"/>
                </a:solidFill>
                <a:latin typeface="Calibri"/>
                <a:cs typeface="Calibri"/>
              </a:rPr>
              <a:t>Standard branching convention, auto transition of Jira issue types by source code control actions.</a:t>
            </a:r>
          </a:p>
          <a:p>
            <a:pPr marL="742950" lvl="1" indent="-285750">
              <a:lnSpc>
                <a:spcPct val="90000"/>
              </a:lnSpc>
              <a:buFont typeface="Arial"/>
              <a:buChar char="•"/>
            </a:pPr>
            <a:r>
              <a:rPr lang="en-US" sz="1200" dirty="0">
                <a:solidFill>
                  <a:srgbClr val="7F7F7F"/>
                </a:solidFill>
                <a:latin typeface="Calibri"/>
                <a:cs typeface="Calibri"/>
              </a:rPr>
              <a:t>Standardizing versioning strategy for R, </a:t>
            </a:r>
            <a:r>
              <a:rPr lang="en-US" sz="1200" dirty="0" err="1">
                <a:solidFill>
                  <a:srgbClr val="7F7F7F"/>
                </a:solidFill>
                <a:latin typeface="Calibri"/>
                <a:cs typeface="Calibri"/>
              </a:rPr>
              <a:t>Scala</a:t>
            </a:r>
            <a:r>
              <a:rPr lang="en-US" sz="1200" dirty="0">
                <a:solidFill>
                  <a:srgbClr val="7F7F7F"/>
                </a:solidFill>
                <a:latin typeface="Calibri"/>
                <a:cs typeface="Calibri"/>
              </a:rPr>
              <a:t> and Python applications.</a:t>
            </a:r>
          </a:p>
          <a:p>
            <a:pPr marL="742950" lvl="1" indent="-285750">
              <a:lnSpc>
                <a:spcPct val="90000"/>
              </a:lnSpc>
              <a:buFont typeface="Arial"/>
              <a:buChar char="•"/>
            </a:pPr>
            <a:r>
              <a:rPr lang="en-US" sz="1200" dirty="0">
                <a:solidFill>
                  <a:srgbClr val="7F7F7F"/>
                </a:solidFill>
                <a:latin typeface="Calibri"/>
                <a:cs typeface="Calibri"/>
              </a:rPr>
              <a:t>Configure automatic triggers within Jenkins to build and give fast feedback to the developer upon each </a:t>
            </a:r>
            <a:r>
              <a:rPr lang="en-US" sz="1200" dirty="0" err="1">
                <a:solidFill>
                  <a:srgbClr val="7F7F7F"/>
                </a:solidFill>
                <a:latin typeface="Calibri"/>
                <a:cs typeface="Calibri"/>
              </a:rPr>
              <a:t>git</a:t>
            </a:r>
            <a:r>
              <a:rPr lang="en-US" sz="1200" dirty="0">
                <a:solidFill>
                  <a:srgbClr val="7F7F7F"/>
                </a:solidFill>
                <a:latin typeface="Calibri"/>
                <a:cs typeface="Calibri"/>
              </a:rPr>
              <a:t> commit or </a:t>
            </a:r>
            <a:r>
              <a:rPr lang="en-US" sz="1200" dirty="0" err="1">
                <a:solidFill>
                  <a:srgbClr val="7F7F7F"/>
                </a:solidFill>
                <a:latin typeface="Calibri"/>
                <a:cs typeface="Calibri"/>
              </a:rPr>
              <a:t>git</a:t>
            </a:r>
            <a:r>
              <a:rPr lang="en-US" sz="1200" dirty="0">
                <a:solidFill>
                  <a:srgbClr val="7F7F7F"/>
                </a:solidFill>
                <a:latin typeface="Calibri"/>
                <a:cs typeface="Calibri"/>
              </a:rPr>
              <a:t> push with multi-branch support. </a:t>
            </a:r>
            <a:endParaRPr lang="en-US" sz="1200" dirty="0">
              <a:solidFill>
                <a:srgbClr val="7F7F7F"/>
              </a:solidFill>
              <a:latin typeface="Calibri"/>
              <a:ea typeface="+mn-lt"/>
              <a:cs typeface="Calibri"/>
            </a:endParaRPr>
          </a:p>
          <a:p>
            <a:pPr marL="285750" indent="-285750">
              <a:lnSpc>
                <a:spcPct val="90000"/>
              </a:lnSpc>
              <a:buFont typeface="Arial"/>
              <a:buChar char="•"/>
            </a:pPr>
            <a:r>
              <a:rPr lang="en-US" sz="1200" dirty="0">
                <a:solidFill>
                  <a:srgbClr val="7F7F7F"/>
                </a:solidFill>
                <a:latin typeface="Calibri"/>
                <a:ea typeface="+mn-lt"/>
                <a:cs typeface="Calibri"/>
              </a:rPr>
              <a:t>Define skeleton stages for </a:t>
            </a:r>
            <a:r>
              <a:rPr lang="en-US" sz="1200" dirty="0" err="1">
                <a:solidFill>
                  <a:srgbClr val="7F7F7F"/>
                </a:solidFill>
                <a:latin typeface="Calibri"/>
                <a:ea typeface="+mn-lt"/>
                <a:cs typeface="Calibri"/>
              </a:rPr>
              <a:t>Jenkinsfile</a:t>
            </a:r>
            <a:r>
              <a:rPr lang="en-US" sz="1200" dirty="0">
                <a:solidFill>
                  <a:srgbClr val="7F7F7F"/>
                </a:solidFill>
                <a:latin typeface="Calibri"/>
                <a:ea typeface="+mn-lt"/>
                <a:cs typeface="Calibri"/>
              </a:rPr>
              <a:t> (build, test, package and publish).</a:t>
            </a:r>
          </a:p>
          <a:p>
            <a:pPr marL="285750" indent="-285750">
              <a:lnSpc>
                <a:spcPct val="90000"/>
              </a:lnSpc>
              <a:buFont typeface="Arial"/>
              <a:buChar char="•"/>
            </a:pPr>
            <a:r>
              <a:rPr lang="en-US" sz="1200" dirty="0">
                <a:solidFill>
                  <a:srgbClr val="7F7F7F"/>
                </a:solidFill>
                <a:latin typeface="Calibri"/>
                <a:ea typeface="+mn-lt"/>
                <a:cs typeface="Calibri"/>
              </a:rPr>
              <a:t>Provide quality gates with detail information to enforce rules based on Jenkins build and Sonar build status. </a:t>
            </a:r>
            <a:endParaRPr lang="en-IN" sz="1200" dirty="0">
              <a:solidFill>
                <a:srgbClr val="7F7F7F"/>
              </a:solidFill>
              <a:latin typeface="Calibri"/>
              <a:cs typeface="Calibri"/>
            </a:endParaRPr>
          </a:p>
          <a:p>
            <a:pPr marL="285750" indent="-285750">
              <a:lnSpc>
                <a:spcPct val="90000"/>
              </a:lnSpc>
              <a:buFont typeface="Arial"/>
              <a:buChar char="•"/>
            </a:pPr>
            <a:r>
              <a:rPr lang="en-US" sz="1200" dirty="0">
                <a:solidFill>
                  <a:srgbClr val="7F7F7F"/>
                </a:solidFill>
                <a:latin typeface="Calibri"/>
                <a:cs typeface="Calibri"/>
              </a:rPr>
              <a:t>Evaluation of </a:t>
            </a:r>
            <a:r>
              <a:rPr lang="en-US" sz="1200" dirty="0" err="1">
                <a:solidFill>
                  <a:srgbClr val="7F7F7F"/>
                </a:solidFill>
                <a:latin typeface="Calibri"/>
                <a:cs typeface="Calibri"/>
              </a:rPr>
              <a:t>Gitlab</a:t>
            </a:r>
            <a:r>
              <a:rPr lang="en-US" sz="1200" dirty="0">
                <a:solidFill>
                  <a:srgbClr val="7F7F7F"/>
                </a:solidFill>
                <a:latin typeface="Calibri"/>
                <a:cs typeface="Calibri"/>
              </a:rPr>
              <a:t> integration with tool chain for both community and enterprise edition.</a:t>
            </a:r>
          </a:p>
          <a:p>
            <a:pPr marL="285750" indent="-285750">
              <a:lnSpc>
                <a:spcPct val="90000"/>
              </a:lnSpc>
              <a:buFont typeface="Arial"/>
              <a:buChar char="•"/>
            </a:pPr>
            <a:r>
              <a:rPr lang="en-US" sz="1200" dirty="0">
                <a:solidFill>
                  <a:srgbClr val="7F7F7F"/>
                </a:solidFill>
                <a:latin typeface="Calibri"/>
                <a:cs typeface="Calibri"/>
              </a:rPr>
              <a:t>Evaluation of ephemeral Jenkins build slaves.</a:t>
            </a:r>
          </a:p>
        </p:txBody>
      </p:sp>
      <p:sp>
        <p:nvSpPr>
          <p:cNvPr id="18" name="Rectangle 17">
            <a:extLst>
              <a:ext uri="{FF2B5EF4-FFF2-40B4-BE49-F238E27FC236}">
                <a16:creationId xmlns:a16="http://schemas.microsoft.com/office/drawing/2014/main" id="{0FAEC40B-D39A-0444-8ABA-5D819C0E6378}"/>
              </a:ext>
            </a:extLst>
          </p:cNvPr>
          <p:cNvSpPr/>
          <p:nvPr/>
        </p:nvSpPr>
        <p:spPr>
          <a:xfrm>
            <a:off x="6223628" y="1059914"/>
            <a:ext cx="5875322" cy="26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50000"/>
                  </a:schemeClr>
                </a:solidFill>
                <a:latin typeface="Calibri"/>
                <a:cs typeface="Calibri"/>
              </a:rPr>
              <a:t>Sprint 2 Scope Details</a:t>
            </a:r>
          </a:p>
        </p:txBody>
      </p:sp>
    </p:spTree>
    <p:extLst>
      <p:ext uri="{BB962C8B-B14F-4D97-AF65-F5344CB8AC3E}">
        <p14:creationId xmlns:p14="http://schemas.microsoft.com/office/powerpoint/2010/main" val="121774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9051" y="2166074"/>
            <a:ext cx="5023576" cy="1584681"/>
          </a:xfrm>
        </p:spPr>
        <p:txBody>
          <a:bodyPr>
            <a:normAutofit/>
          </a:bodyPr>
          <a:lstStyle/>
          <a:p>
            <a:pPr marL="9525" indent="-9525"/>
            <a:r>
              <a:rPr lang="en-US" sz="2400" dirty="0"/>
              <a:t>Thank You…</a:t>
            </a:r>
          </a:p>
        </p:txBody>
      </p:sp>
    </p:spTree>
    <p:extLst>
      <p:ext uri="{BB962C8B-B14F-4D97-AF65-F5344CB8AC3E}">
        <p14:creationId xmlns:p14="http://schemas.microsoft.com/office/powerpoint/2010/main" val="33418176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Altimetrik Standard PPT ThemeOffice Theme">
  <a:themeElements>
    <a:clrScheme name="Altimertik Theme">
      <a:dk1>
        <a:srgbClr val="404040"/>
      </a:dk1>
      <a:lt1>
        <a:srgbClr val="FFFFFF"/>
      </a:lt1>
      <a:dk2>
        <a:srgbClr val="8C8C8C"/>
      </a:dk2>
      <a:lt2>
        <a:srgbClr val="E7E6E6"/>
      </a:lt2>
      <a:accent1>
        <a:srgbClr val="404040"/>
      </a:accent1>
      <a:accent2>
        <a:srgbClr val="F26C36"/>
      </a:accent2>
      <a:accent3>
        <a:srgbClr val="2BAFA5"/>
      </a:accent3>
      <a:accent4>
        <a:srgbClr val="C1D92E"/>
      </a:accent4>
      <a:accent5>
        <a:srgbClr val="EF2E74"/>
      </a:accent5>
      <a:accent6>
        <a:srgbClr val="00B0F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10603</TotalTime>
  <Words>439</Words>
  <Application>Microsoft Macintosh PowerPoint</Application>
  <PresentationFormat>Widescreen</PresentationFormat>
  <Paragraphs>97</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Altimetrik Standard PPT ThemeOffice Theme</vt:lpstr>
      <vt:lpstr>Novartis Data DevOps Platform Engagement Executive Summary</vt:lpstr>
      <vt:lpstr>S1 Executive Summary</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Basanagouda Khandappagoudra</dc:creator>
  <cp:lastModifiedBy>Vijayakumar Sampath</cp:lastModifiedBy>
  <cp:revision>403</cp:revision>
  <dcterms:created xsi:type="dcterms:W3CDTF">2018-01-10T05:37:35Z</dcterms:created>
  <dcterms:modified xsi:type="dcterms:W3CDTF">2019-10-16T11:29:36Z</dcterms:modified>
</cp:coreProperties>
</file>