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BE72-46CC-4135-8B20-A25067134437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2219-566E-40B0-9B82-ABDD743B6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58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BE72-46CC-4135-8B20-A25067134437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2219-566E-40B0-9B82-ABDD743B6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80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BE72-46CC-4135-8B20-A25067134437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2219-566E-40B0-9B82-ABDD743B6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88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BE72-46CC-4135-8B20-A25067134437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2219-566E-40B0-9B82-ABDD743B6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58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BE72-46CC-4135-8B20-A25067134437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2219-566E-40B0-9B82-ABDD743B6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24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BE72-46CC-4135-8B20-A25067134437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2219-566E-40B0-9B82-ABDD743B6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39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BE72-46CC-4135-8B20-A25067134437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2219-566E-40B0-9B82-ABDD743B6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05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BE72-46CC-4135-8B20-A25067134437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2219-566E-40B0-9B82-ABDD743B6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56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BE72-46CC-4135-8B20-A25067134437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2219-566E-40B0-9B82-ABDD743B6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50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BE72-46CC-4135-8B20-A25067134437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2219-566E-40B0-9B82-ABDD743B6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23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BE72-46CC-4135-8B20-A25067134437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2219-566E-40B0-9B82-ABDD743B6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10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CBE72-46CC-4135-8B20-A25067134437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42219-566E-40B0-9B82-ABDD743B6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34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Jenkins High Availability Provisioning in AWS cloud.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2609" y="5163783"/>
            <a:ext cx="9144000" cy="1655762"/>
          </a:xfrm>
        </p:spPr>
        <p:txBody>
          <a:bodyPr/>
          <a:lstStyle/>
          <a:p>
            <a:r>
              <a:rPr lang="en-IN" dirty="0" smtClean="0"/>
              <a:t>K Prasanna kumar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64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1800"/>
            <a:ext cx="11185478" cy="5969000"/>
          </a:xfrm>
        </p:spPr>
        <p:txBody>
          <a:bodyPr/>
          <a:lstStyle/>
          <a:p>
            <a:r>
              <a:rPr lang="en-IN" sz="3200" dirty="0" smtClean="0"/>
              <a:t>What is Jenkins HA? </a:t>
            </a:r>
          </a:p>
          <a:p>
            <a:pPr marL="0" indent="0">
              <a:buNone/>
            </a:pPr>
            <a:r>
              <a:rPr lang="en-IN" sz="3200" dirty="0"/>
              <a:t> </a:t>
            </a:r>
            <a:r>
              <a:rPr lang="en-IN" sz="3200" dirty="0" smtClean="0"/>
              <a:t>     </a:t>
            </a:r>
            <a:r>
              <a:rPr lang="en-US" sz="3200" dirty="0" smtClean="0"/>
              <a:t>Systems </a:t>
            </a:r>
            <a:r>
              <a:rPr lang="en-US" sz="3200" dirty="0"/>
              <a:t>that can operate continuously without failure for a long </a:t>
            </a:r>
            <a:r>
              <a:rPr lang="en-US" sz="3200" dirty="0" smtClean="0"/>
              <a:t>time.</a:t>
            </a:r>
          </a:p>
          <a:p>
            <a:r>
              <a:rPr lang="en-IN" sz="3200" dirty="0" smtClean="0"/>
              <a:t>How to Achieve HA ?</a:t>
            </a:r>
          </a:p>
          <a:p>
            <a:pPr marL="0" indent="0">
              <a:buNone/>
            </a:pPr>
            <a:r>
              <a:rPr lang="en-IN" sz="3200" dirty="0" smtClean="0"/>
              <a:t>     Using auto scaling, load balancer and EFS,ECS.</a:t>
            </a:r>
          </a:p>
          <a:p>
            <a:r>
              <a:rPr lang="en-IN" sz="3200" dirty="0" smtClean="0"/>
              <a:t>How it Works ?</a:t>
            </a:r>
            <a:endParaRPr lang="en-IN" sz="3200" dirty="0"/>
          </a:p>
          <a:p>
            <a:pPr marL="0" indent="0">
              <a:buNone/>
            </a:pPr>
            <a:r>
              <a:rPr lang="en-IN" sz="3200" dirty="0"/>
              <a:t> </a:t>
            </a:r>
            <a:r>
              <a:rPr lang="en-IN" sz="3200" dirty="0" smtClean="0"/>
              <a:t>   When ever any active/passive node goes down, new node comes up.</a:t>
            </a:r>
          </a:p>
          <a:p>
            <a:r>
              <a:rPr lang="en-IN" sz="3200" dirty="0" smtClean="0"/>
              <a:t>How to debug if it fails ?</a:t>
            </a:r>
          </a:p>
          <a:p>
            <a:r>
              <a:rPr lang="en-IN" sz="3200" dirty="0" smtClean="0"/>
              <a:t>Any alternative ways to achieve ?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33579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9262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sz="9600" dirty="0" smtClean="0"/>
              <a:t>Thank you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724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6094</TotalTime>
  <Words>77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Jenkins High Availability Provisioning in AWS cloud.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with AWS CodeStar</dc:title>
  <dc:creator>Kosanapalli Prasanna Kumar</dc:creator>
  <cp:lastModifiedBy>Kosanapalli Prasanna Kumar</cp:lastModifiedBy>
  <cp:revision>30</cp:revision>
  <dcterms:created xsi:type="dcterms:W3CDTF">2019-11-22T04:31:40Z</dcterms:created>
  <dcterms:modified xsi:type="dcterms:W3CDTF">2020-01-16T04:21:12Z</dcterms:modified>
</cp:coreProperties>
</file>