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Lobster"/>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obster-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76b17cb22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76b17cb22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76b17cb22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76b17cb22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76b17cb22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76b17cb22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76b17cb22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76b17cb22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76b17cb22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76b17cb22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78743c44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78743c44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76b17cb2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76b17cb2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76b17cb2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76b17cb2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76b17cb22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76b17cb22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78743c4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78743c4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78743c4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78743c4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78743c44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78743c4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78743c44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78743c44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76b17cb22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76b17cb22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150575" y="0"/>
            <a:ext cx="8810400" cy="4995000"/>
          </a:xfrm>
          <a:prstGeom prst="rect">
            <a:avLst/>
          </a:prstGeom>
        </p:spPr>
        <p:txBody>
          <a:bodyPr anchorCtr="0" anchor="t" bIns="91425" lIns="91425" spcFirstLastPara="1" rIns="91425" wrap="square" tIns="91425">
            <a:normAutofit fontScale="25000" lnSpcReduction="20000"/>
          </a:bodyPr>
          <a:lstStyle/>
          <a:p>
            <a:pPr indent="12700" lvl="0" marL="2336800" marR="2349500" rtl="0" algn="ctr">
              <a:lnSpc>
                <a:spcPct val="175000"/>
              </a:lnSpc>
              <a:spcBef>
                <a:spcPts val="200"/>
              </a:spcBef>
              <a:spcAft>
                <a:spcPts val="0"/>
              </a:spcAft>
              <a:buNone/>
            </a:pPr>
            <a:r>
              <a:t/>
            </a:r>
            <a:endParaRPr sz="1400">
              <a:solidFill>
                <a:schemeClr val="dk1"/>
              </a:solidFill>
            </a:endParaRPr>
          </a:p>
          <a:p>
            <a:pPr indent="12700" lvl="0" marL="2336800" marR="2349500" rtl="0" algn="ctr">
              <a:lnSpc>
                <a:spcPct val="175000"/>
              </a:lnSpc>
              <a:spcBef>
                <a:spcPts val="200"/>
              </a:spcBef>
              <a:spcAft>
                <a:spcPts val="0"/>
              </a:spcAft>
              <a:buNone/>
            </a:pPr>
            <a:r>
              <a:t/>
            </a:r>
            <a:endParaRPr sz="1400">
              <a:solidFill>
                <a:schemeClr val="dk1"/>
              </a:solidFill>
            </a:endParaRPr>
          </a:p>
          <a:p>
            <a:pPr indent="12700" lvl="0" marL="2336800" marR="2349500" rtl="0" algn="ctr">
              <a:lnSpc>
                <a:spcPct val="175000"/>
              </a:lnSpc>
              <a:spcBef>
                <a:spcPts val="200"/>
              </a:spcBef>
              <a:spcAft>
                <a:spcPts val="0"/>
              </a:spcAft>
              <a:buNone/>
            </a:pPr>
            <a:r>
              <a:t/>
            </a:r>
            <a:endParaRPr sz="1400">
              <a:solidFill>
                <a:schemeClr val="dk1"/>
              </a:solidFill>
            </a:endParaRPr>
          </a:p>
          <a:p>
            <a:pPr indent="12700" lvl="0" marL="2336800" marR="2349500" rtl="0" algn="ctr">
              <a:lnSpc>
                <a:spcPct val="175000"/>
              </a:lnSpc>
              <a:spcBef>
                <a:spcPts val="200"/>
              </a:spcBef>
              <a:spcAft>
                <a:spcPts val="0"/>
              </a:spcAft>
              <a:buNone/>
            </a:pPr>
            <a:r>
              <a:t/>
            </a:r>
            <a:endParaRPr sz="1400">
              <a:solidFill>
                <a:schemeClr val="dk1"/>
              </a:solidFill>
            </a:endParaRPr>
          </a:p>
          <a:p>
            <a:pPr indent="12700" lvl="0" marL="2336800" marR="2349500" rtl="0" algn="ctr">
              <a:lnSpc>
                <a:spcPct val="175000"/>
              </a:lnSpc>
              <a:spcBef>
                <a:spcPts val="200"/>
              </a:spcBef>
              <a:spcAft>
                <a:spcPts val="0"/>
              </a:spcAft>
              <a:buNone/>
            </a:pPr>
            <a:r>
              <a:t/>
            </a:r>
            <a:endParaRPr sz="1400">
              <a:solidFill>
                <a:schemeClr val="dk1"/>
              </a:solidFill>
            </a:endParaRPr>
          </a:p>
          <a:p>
            <a:pPr indent="12700" lvl="0" marL="2336800" marR="2349500" rtl="0" algn="ctr">
              <a:lnSpc>
                <a:spcPct val="175000"/>
              </a:lnSpc>
              <a:spcBef>
                <a:spcPts val="200"/>
              </a:spcBef>
              <a:spcAft>
                <a:spcPts val="0"/>
              </a:spcAft>
              <a:buNone/>
            </a:pPr>
            <a:r>
              <a:t/>
            </a:r>
            <a:endParaRPr sz="1400">
              <a:solidFill>
                <a:schemeClr val="dk1"/>
              </a:solidFill>
            </a:endParaRPr>
          </a:p>
          <a:p>
            <a:pPr indent="12700" lvl="0" marL="2336800" marR="2349500" rtl="0" algn="ctr">
              <a:lnSpc>
                <a:spcPct val="175000"/>
              </a:lnSpc>
              <a:spcBef>
                <a:spcPts val="200"/>
              </a:spcBef>
              <a:spcAft>
                <a:spcPts val="0"/>
              </a:spcAft>
              <a:buNone/>
            </a:pPr>
            <a:r>
              <a:t/>
            </a:r>
            <a:endParaRPr sz="1800">
              <a:solidFill>
                <a:schemeClr val="dk1"/>
              </a:solidFill>
            </a:endParaRPr>
          </a:p>
          <a:p>
            <a:pPr indent="12700" lvl="0" marL="2336800" marR="2349500" rtl="0" algn="ctr">
              <a:lnSpc>
                <a:spcPct val="175000"/>
              </a:lnSpc>
              <a:spcBef>
                <a:spcPts val="200"/>
              </a:spcBef>
              <a:spcAft>
                <a:spcPts val="0"/>
              </a:spcAft>
              <a:buNone/>
            </a:pPr>
            <a:r>
              <a:t/>
            </a:r>
            <a:endParaRPr sz="1800">
              <a:solidFill>
                <a:schemeClr val="dk1"/>
              </a:solidFill>
            </a:endParaRPr>
          </a:p>
          <a:p>
            <a:pPr indent="12700" lvl="0" marL="2336800" marR="2349500" rtl="0" algn="ctr">
              <a:lnSpc>
                <a:spcPct val="175000"/>
              </a:lnSpc>
              <a:spcBef>
                <a:spcPts val="200"/>
              </a:spcBef>
              <a:spcAft>
                <a:spcPts val="0"/>
              </a:spcAft>
              <a:buNone/>
            </a:pPr>
            <a:r>
              <a:t/>
            </a:r>
            <a:endParaRPr sz="2200">
              <a:solidFill>
                <a:schemeClr val="dk1"/>
              </a:solidFill>
            </a:endParaRPr>
          </a:p>
          <a:p>
            <a:pPr indent="0" lvl="0" marL="0" marR="2349500" rtl="0" algn="l">
              <a:lnSpc>
                <a:spcPct val="175000"/>
              </a:lnSpc>
              <a:spcBef>
                <a:spcPts val="200"/>
              </a:spcBef>
              <a:spcAft>
                <a:spcPts val="0"/>
              </a:spcAft>
              <a:buClr>
                <a:schemeClr val="dk1"/>
              </a:buClr>
              <a:buSzPts val="275"/>
              <a:buFont typeface="Arial"/>
              <a:buNone/>
            </a:pPr>
            <a:r>
              <a:rPr lang="en-GB" sz="5000">
                <a:solidFill>
                  <a:schemeClr val="dk1"/>
                </a:solidFill>
              </a:rPr>
              <a:t>                                                                             </a:t>
            </a:r>
            <a:r>
              <a:rPr lang="en-GB" sz="5400">
                <a:solidFill>
                  <a:schemeClr val="dk1"/>
                </a:solidFill>
              </a:rPr>
              <a:t> A Project Report On</a:t>
            </a:r>
            <a:endParaRPr sz="5400">
              <a:solidFill>
                <a:schemeClr val="dk1"/>
              </a:solidFill>
            </a:endParaRPr>
          </a:p>
          <a:p>
            <a:pPr indent="0" lvl="0" marL="1117600" marR="1143000" rtl="0" algn="ctr">
              <a:lnSpc>
                <a:spcPct val="115000"/>
              </a:lnSpc>
              <a:spcBef>
                <a:spcPts val="700"/>
              </a:spcBef>
              <a:spcAft>
                <a:spcPts val="0"/>
              </a:spcAft>
              <a:buClr>
                <a:schemeClr val="dk1"/>
              </a:buClr>
              <a:buSzPts val="275"/>
              <a:buFont typeface="Arial"/>
              <a:buNone/>
            </a:pPr>
            <a:r>
              <a:rPr b="1" lang="en-GB" sz="6400" u="sng">
                <a:solidFill>
                  <a:schemeClr val="dk1"/>
                </a:solidFill>
              </a:rPr>
              <a:t>AUTOMATED TELLER</a:t>
            </a:r>
            <a:endParaRPr b="1" sz="6400" u="sng">
              <a:solidFill>
                <a:schemeClr val="dk1"/>
              </a:solidFill>
            </a:endParaRPr>
          </a:p>
          <a:p>
            <a:pPr indent="0" lvl="0" marL="1117600" marR="1143000" rtl="0" algn="ctr">
              <a:lnSpc>
                <a:spcPct val="115000"/>
              </a:lnSpc>
              <a:spcBef>
                <a:spcPts val="700"/>
              </a:spcBef>
              <a:spcAft>
                <a:spcPts val="0"/>
              </a:spcAft>
              <a:buClr>
                <a:schemeClr val="dk1"/>
              </a:buClr>
              <a:buSzPts val="275"/>
              <a:buFont typeface="Arial"/>
              <a:buNone/>
            </a:pPr>
            <a:r>
              <a:rPr b="1" lang="en-GB" sz="6400" u="sng">
                <a:solidFill>
                  <a:schemeClr val="dk1"/>
                </a:solidFill>
              </a:rPr>
              <a:t>MACHINES</a:t>
            </a:r>
            <a:endParaRPr b="1" sz="6400" u="sng">
              <a:solidFill>
                <a:schemeClr val="dk1"/>
              </a:solidFill>
            </a:endParaRPr>
          </a:p>
          <a:p>
            <a:pPr indent="0" lvl="0" marL="1117600" marR="1143000" rtl="0" algn="ctr">
              <a:lnSpc>
                <a:spcPct val="115000"/>
              </a:lnSpc>
              <a:spcBef>
                <a:spcPts val="700"/>
              </a:spcBef>
              <a:spcAft>
                <a:spcPts val="0"/>
              </a:spcAft>
              <a:buClr>
                <a:schemeClr val="dk1"/>
              </a:buClr>
              <a:buSzPts val="275"/>
              <a:buFont typeface="Arial"/>
              <a:buNone/>
            </a:pPr>
            <a:r>
              <a:rPr b="1" lang="en-GB" sz="5200">
                <a:solidFill>
                  <a:schemeClr val="dk1"/>
                </a:solidFill>
              </a:rPr>
              <a:t>By</a:t>
            </a:r>
            <a:endParaRPr b="1" sz="5200">
              <a:solidFill>
                <a:schemeClr val="dk1"/>
              </a:solidFill>
            </a:endParaRPr>
          </a:p>
          <a:p>
            <a:pPr indent="0" lvl="0" marL="2260600" marR="2159000" rtl="0" algn="ctr">
              <a:lnSpc>
                <a:spcPct val="218000"/>
              </a:lnSpc>
              <a:spcBef>
                <a:spcPts val="400"/>
              </a:spcBef>
              <a:spcAft>
                <a:spcPts val="0"/>
              </a:spcAft>
              <a:buNone/>
            </a:pPr>
            <a:r>
              <a:rPr b="1" lang="en-GB" sz="5550">
                <a:solidFill>
                  <a:schemeClr val="dk1"/>
                </a:solidFill>
              </a:rPr>
              <a:t> </a:t>
            </a:r>
            <a:r>
              <a:rPr b="1" lang="en-GB" sz="5400">
                <a:solidFill>
                  <a:srgbClr val="1F3861"/>
                </a:solidFill>
              </a:rPr>
              <a:t>Batch:  </a:t>
            </a:r>
            <a:r>
              <a:rPr lang="en-GB" sz="5400">
                <a:solidFill>
                  <a:srgbClr val="1F3861"/>
                </a:solidFill>
              </a:rPr>
              <a:t>2021 – 6522</a:t>
            </a:r>
            <a:endParaRPr sz="5400">
              <a:solidFill>
                <a:srgbClr val="1F3861"/>
              </a:solidFill>
            </a:endParaRPr>
          </a:p>
          <a:p>
            <a:pPr indent="0" lvl="0" marL="1117600" marR="1130300" rtl="0" algn="ctr">
              <a:lnSpc>
                <a:spcPct val="115000"/>
              </a:lnSpc>
              <a:spcBef>
                <a:spcPts val="900"/>
              </a:spcBef>
              <a:spcAft>
                <a:spcPts val="0"/>
              </a:spcAft>
              <a:buNone/>
            </a:pPr>
            <a:r>
              <a:rPr b="1" lang="en-GB" sz="5400">
                <a:solidFill>
                  <a:srgbClr val="1F3861"/>
                </a:solidFill>
              </a:rPr>
              <a:t>Cen</a:t>
            </a:r>
            <a:r>
              <a:rPr b="1" lang="en-GB" sz="5400">
                <a:solidFill>
                  <a:srgbClr val="1F3861"/>
                </a:solidFill>
              </a:rPr>
              <a:t>ter:Thane</a:t>
            </a:r>
            <a:endParaRPr b="1" sz="5400">
              <a:solidFill>
                <a:srgbClr val="1F3861"/>
              </a:solidFill>
            </a:endParaRPr>
          </a:p>
          <a:p>
            <a:pPr indent="0" lvl="0" marL="1117600" marR="1130300" rtl="0" algn="ctr">
              <a:lnSpc>
                <a:spcPct val="115000"/>
              </a:lnSpc>
              <a:spcBef>
                <a:spcPts val="900"/>
              </a:spcBef>
              <a:spcAft>
                <a:spcPts val="0"/>
              </a:spcAft>
              <a:buClr>
                <a:schemeClr val="dk1"/>
              </a:buClr>
              <a:buSzPts val="275"/>
              <a:buFont typeface="Arial"/>
              <a:buNone/>
            </a:pPr>
            <a:r>
              <a:rPr lang="en-GB" sz="5800">
                <a:solidFill>
                  <a:schemeClr val="dk1"/>
                </a:solidFill>
              </a:rPr>
              <a:t>Under the Guidance of,</a:t>
            </a:r>
            <a:endParaRPr sz="5800">
              <a:solidFill>
                <a:schemeClr val="dk1"/>
              </a:solidFill>
            </a:endParaRPr>
          </a:p>
          <a:p>
            <a:pPr indent="0" lvl="0" marL="1016000" marR="1143000" rtl="0" algn="ctr">
              <a:lnSpc>
                <a:spcPct val="115000"/>
              </a:lnSpc>
              <a:spcBef>
                <a:spcPts val="1300"/>
              </a:spcBef>
              <a:spcAft>
                <a:spcPts val="0"/>
              </a:spcAft>
              <a:buClr>
                <a:schemeClr val="dk1"/>
              </a:buClr>
              <a:buSzPts val="275"/>
              <a:buFont typeface="Arial"/>
              <a:buNone/>
            </a:pPr>
            <a:r>
              <a:rPr b="1" lang="en-GB" sz="5550">
                <a:solidFill>
                  <a:srgbClr val="C00000"/>
                </a:solidFill>
              </a:rPr>
              <a:t>Chittaranjan Ghosh.</a:t>
            </a:r>
            <a:endParaRPr b="1" sz="5550">
              <a:solidFill>
                <a:srgbClr val="C00000"/>
              </a:solidFill>
            </a:endParaRPr>
          </a:p>
          <a:p>
            <a:pPr indent="0" lvl="0" marL="1117600" marR="1117600" rtl="0" algn="ctr">
              <a:lnSpc>
                <a:spcPct val="115000"/>
              </a:lnSpc>
              <a:spcBef>
                <a:spcPts val="1100"/>
              </a:spcBef>
              <a:spcAft>
                <a:spcPts val="0"/>
              </a:spcAft>
              <a:buClr>
                <a:schemeClr val="dk1"/>
              </a:buClr>
              <a:buSzPts val="275"/>
              <a:buFont typeface="Arial"/>
              <a:buNone/>
            </a:pPr>
            <a:r>
              <a:rPr b="1" lang="en-GB" sz="5400">
                <a:solidFill>
                  <a:srgbClr val="1F3861"/>
                </a:solidFill>
              </a:rPr>
              <a:t>Technical Trainer</a:t>
            </a:r>
            <a:endParaRPr b="1" sz="5400">
              <a:solidFill>
                <a:srgbClr val="1F3861"/>
              </a:solidFill>
            </a:endParaRPr>
          </a:p>
          <a:p>
            <a:pPr indent="0" lvl="0" marL="1117600" marR="1117600" rtl="0" algn="ctr">
              <a:lnSpc>
                <a:spcPct val="115000"/>
              </a:lnSpc>
              <a:spcBef>
                <a:spcPts val="1100"/>
              </a:spcBef>
              <a:spcAft>
                <a:spcPts val="0"/>
              </a:spcAft>
              <a:buClr>
                <a:schemeClr val="dk1"/>
              </a:buClr>
              <a:buSzPts val="275"/>
              <a:buFont typeface="Arial"/>
              <a:buNone/>
            </a:pPr>
            <a:r>
              <a:rPr b="1" lang="en-GB" sz="6400" u="sng">
                <a:solidFill>
                  <a:srgbClr val="1F3861"/>
                </a:solidFill>
              </a:rPr>
              <a:t>EduBridge</a:t>
            </a:r>
            <a:endParaRPr b="1" sz="6400" u="sng">
              <a:solidFill>
                <a:srgbClr val="1F3861"/>
              </a:solidFill>
            </a:endParaRPr>
          </a:p>
          <a:p>
            <a:pPr indent="0" lvl="0" marL="1117600" marR="1117600" rtl="0" algn="ctr">
              <a:lnSpc>
                <a:spcPct val="115000"/>
              </a:lnSpc>
              <a:spcBef>
                <a:spcPts val="1400"/>
              </a:spcBef>
              <a:spcAft>
                <a:spcPts val="0"/>
              </a:spcAft>
              <a:buClr>
                <a:schemeClr val="dk1"/>
              </a:buClr>
              <a:buSzPts val="275"/>
              <a:buFont typeface="Arial"/>
              <a:buNone/>
            </a:pPr>
            <a:r>
              <a:rPr lang="en-GB" sz="5550">
                <a:solidFill>
                  <a:srgbClr val="2D5294"/>
                </a:solidFill>
              </a:rPr>
              <a:t>(School of coding)</a:t>
            </a:r>
            <a:endParaRPr sz="5550">
              <a:solidFill>
                <a:srgbClr val="2D5294"/>
              </a:solidFill>
            </a:endParaRPr>
          </a:p>
          <a:p>
            <a:pPr indent="0" lvl="0" marL="0" rtl="0" algn="l">
              <a:lnSpc>
                <a:spcPct val="115000"/>
              </a:lnSpc>
              <a:spcBef>
                <a:spcPts val="1200"/>
              </a:spcBef>
              <a:spcAft>
                <a:spcPts val="0"/>
              </a:spcAft>
              <a:buClr>
                <a:schemeClr val="dk1"/>
              </a:buClr>
              <a:buSzPct val="28205"/>
              <a:buFont typeface="Arial"/>
              <a:buNone/>
            </a:pPr>
            <a:r>
              <a:rPr lang="en-GB" sz="3900">
                <a:solidFill>
                  <a:schemeClr val="dk1"/>
                </a:solidFill>
              </a:rPr>
              <a:t> </a:t>
            </a:r>
            <a:endParaRPr sz="3900">
              <a:solidFill>
                <a:schemeClr val="dk1"/>
              </a:solidFill>
            </a:endParaRPr>
          </a:p>
          <a:p>
            <a:pPr indent="0" lvl="0" marL="0" rtl="0" algn="l">
              <a:lnSpc>
                <a:spcPct val="115000"/>
              </a:lnSpc>
              <a:spcBef>
                <a:spcPts val="1200"/>
              </a:spcBef>
              <a:spcAft>
                <a:spcPts val="0"/>
              </a:spcAft>
              <a:buClr>
                <a:schemeClr val="dk1"/>
              </a:buClr>
              <a:buSzPct val="100000"/>
              <a:buFont typeface="Arial"/>
              <a:buNone/>
            </a:pPr>
            <a:r>
              <a:rPr lang="en-GB" sz="1100">
                <a:solidFill>
                  <a:schemeClr val="dk1"/>
                </a:solidFill>
              </a:rPr>
              <a:t> </a:t>
            </a:r>
            <a:endParaRPr sz="1100">
              <a:solidFill>
                <a:schemeClr val="dk1"/>
              </a:solidFill>
            </a:endParaRPr>
          </a:p>
          <a:p>
            <a:pPr indent="0" lvl="0" marL="0" rtl="0" algn="ctr">
              <a:spcBef>
                <a:spcPts val="1200"/>
              </a:spcBef>
              <a:spcAft>
                <a:spcPts val="0"/>
              </a:spcAft>
              <a:buNone/>
            </a:pPr>
            <a:r>
              <a:t/>
            </a:r>
            <a:endParaRPr sz="2700"/>
          </a:p>
        </p:txBody>
      </p:sp>
      <p:pic>
        <p:nvPicPr>
          <p:cNvPr id="55" name="Google Shape;55;p13"/>
          <p:cNvPicPr preferRelativeResize="0"/>
          <p:nvPr/>
        </p:nvPicPr>
        <p:blipFill>
          <a:blip r:embed="rId3">
            <a:alphaModFix/>
          </a:blip>
          <a:stretch>
            <a:fillRect/>
          </a:stretch>
        </p:blipFill>
        <p:spPr>
          <a:xfrm>
            <a:off x="3584925" y="198300"/>
            <a:ext cx="1756876" cy="833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05" name="Shape 105"/>
        <p:cNvGrpSpPr/>
        <p:nvPr/>
      </p:nvGrpSpPr>
      <p:grpSpPr>
        <a:xfrm>
          <a:off x="0" y="0"/>
          <a:ext cx="0" cy="0"/>
          <a:chOff x="0" y="0"/>
          <a:chExt cx="0" cy="0"/>
        </a:xfrm>
      </p:grpSpPr>
      <p:sp>
        <p:nvSpPr>
          <p:cNvPr id="106" name="Google Shape;106;p22"/>
          <p:cNvSpPr txBox="1"/>
          <p:nvPr>
            <p:ph idx="1" type="body"/>
          </p:nvPr>
        </p:nvSpPr>
        <p:spPr>
          <a:xfrm>
            <a:off x="311700" y="148725"/>
            <a:ext cx="8673900" cy="442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1.</a:t>
            </a:r>
            <a:endParaRPr/>
          </a:p>
        </p:txBody>
      </p:sp>
      <p:pic>
        <p:nvPicPr>
          <p:cNvPr id="107" name="Google Shape;107;p22"/>
          <p:cNvPicPr preferRelativeResize="0"/>
          <p:nvPr/>
        </p:nvPicPr>
        <p:blipFill>
          <a:blip r:embed="rId3">
            <a:alphaModFix/>
          </a:blip>
          <a:stretch>
            <a:fillRect/>
          </a:stretch>
        </p:blipFill>
        <p:spPr>
          <a:xfrm>
            <a:off x="959713" y="1127850"/>
            <a:ext cx="7224575" cy="2778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11" name="Shape 111"/>
        <p:cNvGrpSpPr/>
        <p:nvPr/>
      </p:nvGrpSpPr>
      <p:grpSpPr>
        <a:xfrm>
          <a:off x="0" y="0"/>
          <a:ext cx="0" cy="0"/>
          <a:chOff x="0" y="0"/>
          <a:chExt cx="0" cy="0"/>
        </a:xfrm>
      </p:grpSpPr>
      <p:sp>
        <p:nvSpPr>
          <p:cNvPr id="112" name="Google Shape;112;p23"/>
          <p:cNvSpPr txBox="1"/>
          <p:nvPr>
            <p:ph idx="1" type="body"/>
          </p:nvPr>
        </p:nvSpPr>
        <p:spPr>
          <a:xfrm>
            <a:off x="311700" y="161125"/>
            <a:ext cx="8832300" cy="440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2.</a:t>
            </a:r>
            <a:endParaRPr/>
          </a:p>
        </p:txBody>
      </p:sp>
      <p:pic>
        <p:nvPicPr>
          <p:cNvPr id="113" name="Google Shape;113;p23"/>
          <p:cNvPicPr preferRelativeResize="0"/>
          <p:nvPr/>
        </p:nvPicPr>
        <p:blipFill>
          <a:blip r:embed="rId3">
            <a:alphaModFix/>
          </a:blip>
          <a:stretch>
            <a:fillRect/>
          </a:stretch>
        </p:blipFill>
        <p:spPr>
          <a:xfrm>
            <a:off x="1031432" y="1066269"/>
            <a:ext cx="7081150" cy="2746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17" name="Shape 117"/>
        <p:cNvGrpSpPr/>
        <p:nvPr/>
      </p:nvGrpSpPr>
      <p:grpSpPr>
        <a:xfrm>
          <a:off x="0" y="0"/>
          <a:ext cx="0" cy="0"/>
          <a:chOff x="0" y="0"/>
          <a:chExt cx="0" cy="0"/>
        </a:xfrm>
      </p:grpSpPr>
      <p:sp>
        <p:nvSpPr>
          <p:cNvPr id="118" name="Google Shape;118;p24"/>
          <p:cNvSpPr txBox="1"/>
          <p:nvPr>
            <p:ph idx="1" type="body"/>
          </p:nvPr>
        </p:nvSpPr>
        <p:spPr>
          <a:xfrm>
            <a:off x="311700" y="99150"/>
            <a:ext cx="8673900" cy="446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3.</a:t>
            </a:r>
            <a:endParaRPr/>
          </a:p>
        </p:txBody>
      </p:sp>
      <p:pic>
        <p:nvPicPr>
          <p:cNvPr id="119" name="Google Shape;119;p24"/>
          <p:cNvPicPr preferRelativeResize="0"/>
          <p:nvPr/>
        </p:nvPicPr>
        <p:blipFill>
          <a:blip r:embed="rId3">
            <a:alphaModFix/>
          </a:blip>
          <a:stretch>
            <a:fillRect/>
          </a:stretch>
        </p:blipFill>
        <p:spPr>
          <a:xfrm>
            <a:off x="668056" y="1710369"/>
            <a:ext cx="7961200" cy="2072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3" name="Shape 123"/>
        <p:cNvGrpSpPr/>
        <p:nvPr/>
      </p:nvGrpSpPr>
      <p:grpSpPr>
        <a:xfrm>
          <a:off x="0" y="0"/>
          <a:ext cx="0" cy="0"/>
          <a:chOff x="0" y="0"/>
          <a:chExt cx="0" cy="0"/>
        </a:xfrm>
      </p:grpSpPr>
      <p:sp>
        <p:nvSpPr>
          <p:cNvPr id="124" name="Google Shape;124;p25"/>
          <p:cNvSpPr txBox="1"/>
          <p:nvPr>
            <p:ph idx="1" type="body"/>
          </p:nvPr>
        </p:nvSpPr>
        <p:spPr>
          <a:xfrm>
            <a:off x="223400" y="185900"/>
            <a:ext cx="8832300" cy="444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4.</a:t>
            </a:r>
            <a:endParaRPr/>
          </a:p>
        </p:txBody>
      </p:sp>
      <p:pic>
        <p:nvPicPr>
          <p:cNvPr id="125" name="Google Shape;125;p25"/>
          <p:cNvPicPr preferRelativeResize="0"/>
          <p:nvPr/>
        </p:nvPicPr>
        <p:blipFill>
          <a:blip r:embed="rId3">
            <a:alphaModFix/>
          </a:blip>
          <a:stretch>
            <a:fillRect/>
          </a:stretch>
        </p:blipFill>
        <p:spPr>
          <a:xfrm>
            <a:off x="483998" y="1462525"/>
            <a:ext cx="8176000" cy="2887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9" name="Shape 129"/>
        <p:cNvGrpSpPr/>
        <p:nvPr/>
      </p:nvGrpSpPr>
      <p:grpSpPr>
        <a:xfrm>
          <a:off x="0" y="0"/>
          <a:ext cx="0" cy="0"/>
          <a:chOff x="0" y="0"/>
          <a:chExt cx="0" cy="0"/>
        </a:xfrm>
      </p:grpSpPr>
      <p:sp>
        <p:nvSpPr>
          <p:cNvPr id="130" name="Google Shape;130;p26"/>
          <p:cNvSpPr txBox="1"/>
          <p:nvPr>
            <p:ph idx="1" type="body"/>
          </p:nvPr>
        </p:nvSpPr>
        <p:spPr>
          <a:xfrm>
            <a:off x="63825" y="173525"/>
            <a:ext cx="8996100" cy="479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5.</a:t>
            </a:r>
            <a:endParaRPr/>
          </a:p>
        </p:txBody>
      </p:sp>
      <p:pic>
        <p:nvPicPr>
          <p:cNvPr id="131" name="Google Shape;131;p26"/>
          <p:cNvPicPr preferRelativeResize="0"/>
          <p:nvPr/>
        </p:nvPicPr>
        <p:blipFill>
          <a:blip r:embed="rId3">
            <a:alphaModFix/>
          </a:blip>
          <a:stretch>
            <a:fillRect/>
          </a:stretch>
        </p:blipFill>
        <p:spPr>
          <a:xfrm>
            <a:off x="494475" y="1499674"/>
            <a:ext cx="8134800" cy="2317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35" name="Shape 135"/>
        <p:cNvGrpSpPr/>
        <p:nvPr/>
      </p:nvGrpSpPr>
      <p:grpSpPr>
        <a:xfrm>
          <a:off x="0" y="0"/>
          <a:ext cx="0" cy="0"/>
          <a:chOff x="0" y="0"/>
          <a:chExt cx="0" cy="0"/>
        </a:xfrm>
      </p:grpSpPr>
      <p:sp>
        <p:nvSpPr>
          <p:cNvPr id="136" name="Google Shape;136;p27"/>
          <p:cNvSpPr txBox="1"/>
          <p:nvPr>
            <p:ph idx="1" type="body"/>
          </p:nvPr>
        </p:nvSpPr>
        <p:spPr>
          <a:xfrm>
            <a:off x="239850" y="592150"/>
            <a:ext cx="8520600" cy="34164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i="1"/>
          </a:p>
          <a:p>
            <a:pPr indent="0" lvl="0" marL="0" rtl="0" algn="l">
              <a:spcBef>
                <a:spcPts val="1200"/>
              </a:spcBef>
              <a:spcAft>
                <a:spcPts val="0"/>
              </a:spcAft>
              <a:buNone/>
            </a:pPr>
            <a:r>
              <a:t/>
            </a:r>
            <a:endParaRPr i="1"/>
          </a:p>
          <a:p>
            <a:pPr indent="0" lvl="0" marL="0" rtl="0" algn="l">
              <a:spcBef>
                <a:spcPts val="1200"/>
              </a:spcBef>
              <a:spcAft>
                <a:spcPts val="1200"/>
              </a:spcAft>
              <a:buNone/>
            </a:pPr>
            <a:r>
              <a:rPr i="1" lang="en-GB"/>
              <a:t>                                 </a:t>
            </a:r>
            <a:r>
              <a:rPr i="1" lang="en-GB" sz="4700">
                <a:latin typeface="Lobster"/>
                <a:ea typeface="Lobster"/>
                <a:cs typeface="Lobster"/>
                <a:sym typeface="Lobster"/>
              </a:rPr>
              <a:t>THANK    YOU</a:t>
            </a:r>
            <a:endParaRPr i="1" sz="4700">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636700" cy="45621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Clr>
                <a:schemeClr val="dk1"/>
              </a:buClr>
              <a:buSzPts val="990"/>
              <a:buFont typeface="Arial"/>
              <a:buNone/>
            </a:pPr>
            <a:r>
              <a:rPr b="1" lang="en-GB" sz="1729"/>
              <a:t>Introduction:</a:t>
            </a:r>
            <a:endParaRPr b="1" sz="1729"/>
          </a:p>
          <a:p>
            <a:pPr indent="0" lvl="0" marL="63500" marR="368300" rtl="0" algn="l">
              <a:lnSpc>
                <a:spcPct val="115000"/>
              </a:lnSpc>
              <a:spcBef>
                <a:spcPts val="400"/>
              </a:spcBef>
              <a:spcAft>
                <a:spcPts val="0"/>
              </a:spcAft>
              <a:buClr>
                <a:schemeClr val="dk1"/>
              </a:buClr>
              <a:buSzPts val="990"/>
              <a:buFont typeface="Arial"/>
              <a:buNone/>
            </a:pPr>
            <a:r>
              <a:rPr lang="en-GB" sz="1640"/>
              <a:t>The software ATM version1.0 is to be developed for Automated Teller Machines (ATM). An automated teller machine (ATM) is computerized telecommunications device that provides a financial institution's customers a secure method of performing financial transactions, in a public space without the need for a human bank teller. Through ATM, customers interact with a user-friendly interface that enables them to access their bank accounts and perform various transactions.</a:t>
            </a:r>
            <a:endParaRPr sz="1640"/>
          </a:p>
          <a:p>
            <a:pPr indent="0" lvl="0" marL="63500" marR="368300" rtl="0" algn="l">
              <a:lnSpc>
                <a:spcPct val="115000"/>
              </a:lnSpc>
              <a:spcBef>
                <a:spcPts val="0"/>
              </a:spcBef>
              <a:spcAft>
                <a:spcPts val="0"/>
              </a:spcAft>
              <a:buSzPts val="990"/>
              <a:buNone/>
            </a:pPr>
            <a:r>
              <a:rPr b="1" lang="en-GB" sz="1460"/>
              <a:t> </a:t>
            </a:r>
            <a:endParaRPr b="1" sz="1460"/>
          </a:p>
          <a:p>
            <a:pPr indent="0" lvl="0" marL="63500" marR="368300" rtl="0" algn="l">
              <a:lnSpc>
                <a:spcPct val="115000"/>
              </a:lnSpc>
              <a:spcBef>
                <a:spcPts val="0"/>
              </a:spcBef>
              <a:spcAft>
                <a:spcPts val="0"/>
              </a:spcAft>
              <a:buClr>
                <a:schemeClr val="dk1"/>
              </a:buClr>
              <a:buSzPts val="990"/>
              <a:buFont typeface="Arial"/>
              <a:buNone/>
            </a:pPr>
            <a:r>
              <a:rPr b="1" lang="en-GB" sz="1460"/>
              <a:t>Modules:-</a:t>
            </a:r>
            <a:endParaRPr b="1" sz="1460"/>
          </a:p>
          <a:p>
            <a:pPr indent="-127000" lvl="0" marL="1104900" rtl="0" algn="l">
              <a:lnSpc>
                <a:spcPct val="115000"/>
              </a:lnSpc>
              <a:spcBef>
                <a:spcPts val="1200"/>
              </a:spcBef>
              <a:spcAft>
                <a:spcPts val="0"/>
              </a:spcAft>
              <a:buClr>
                <a:schemeClr val="dk1"/>
              </a:buClr>
              <a:buSzPts val="990"/>
              <a:buFont typeface="Arial"/>
              <a:buNone/>
            </a:pPr>
            <a:r>
              <a:rPr lang="en-GB" sz="1460"/>
              <a:t>·</a:t>
            </a:r>
            <a:r>
              <a:rPr lang="en-GB" sz="830">
                <a:latin typeface="Times New Roman"/>
                <a:ea typeface="Times New Roman"/>
                <a:cs typeface="Times New Roman"/>
                <a:sym typeface="Times New Roman"/>
              </a:rPr>
              <a:t>  </a:t>
            </a:r>
            <a:r>
              <a:rPr lang="en-GB" sz="1460"/>
              <a:t>Admin Module</a:t>
            </a:r>
            <a:endParaRPr sz="1460"/>
          </a:p>
          <a:p>
            <a:pPr indent="-127000" lvl="0" marL="1104900" rtl="0" algn="l">
              <a:lnSpc>
                <a:spcPct val="115000"/>
              </a:lnSpc>
              <a:spcBef>
                <a:spcPts val="1200"/>
              </a:spcBef>
              <a:spcAft>
                <a:spcPts val="0"/>
              </a:spcAft>
              <a:buClr>
                <a:schemeClr val="dk1"/>
              </a:buClr>
              <a:buSzPts val="990"/>
              <a:buFont typeface="Arial"/>
              <a:buNone/>
            </a:pPr>
            <a:r>
              <a:rPr lang="en-GB" sz="1460"/>
              <a:t>·</a:t>
            </a:r>
            <a:r>
              <a:rPr lang="en-GB" sz="830">
                <a:latin typeface="Times New Roman"/>
                <a:ea typeface="Times New Roman"/>
                <a:cs typeface="Times New Roman"/>
                <a:sym typeface="Times New Roman"/>
              </a:rPr>
              <a:t>  </a:t>
            </a:r>
            <a:r>
              <a:rPr lang="en-GB" sz="1460"/>
              <a:t>User module</a:t>
            </a:r>
            <a:endParaRPr sz="1460"/>
          </a:p>
          <a:p>
            <a:pPr indent="0" lvl="0" marL="0" rtl="0" algn="l">
              <a:lnSpc>
                <a:spcPct val="115000"/>
              </a:lnSpc>
              <a:spcBef>
                <a:spcPts val="1200"/>
              </a:spcBef>
              <a:spcAft>
                <a:spcPts val="0"/>
              </a:spcAft>
              <a:buSzPts val="990"/>
              <a:buNone/>
            </a:pPr>
            <a:r>
              <a:rPr lang="en-GB" sz="1460"/>
              <a:t> </a:t>
            </a:r>
            <a:endParaRPr sz="1460"/>
          </a:p>
          <a:p>
            <a:pPr indent="0" lvl="0" marL="0" rtl="0" algn="l">
              <a:lnSpc>
                <a:spcPct val="115000"/>
              </a:lnSpc>
              <a:spcBef>
                <a:spcPts val="1200"/>
              </a:spcBef>
              <a:spcAft>
                <a:spcPts val="0"/>
              </a:spcAft>
              <a:buClr>
                <a:schemeClr val="dk1"/>
              </a:buClr>
              <a:buSzPts val="990"/>
              <a:buFont typeface="Arial"/>
              <a:buNone/>
            </a:pPr>
            <a:r>
              <a:rPr lang="en-GB" sz="1640"/>
              <a:t>I have developed this Application in </a:t>
            </a:r>
            <a:r>
              <a:rPr b="1" lang="en-GB" sz="1640"/>
              <a:t>Mavean and MySQL. </a:t>
            </a:r>
            <a:endParaRPr b="1" sz="1640"/>
          </a:p>
          <a:p>
            <a:pPr indent="0" lvl="0" marL="0" rtl="0" algn="l">
              <a:spcBef>
                <a:spcPts val="1200"/>
              </a:spcBef>
              <a:spcAft>
                <a:spcPts val="0"/>
              </a:spcAft>
              <a:buSzPts val="990"/>
              <a:buNone/>
            </a:pPr>
            <a:r>
              <a:t/>
            </a:r>
            <a:endParaRPr sz="27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64" name="Shape 64"/>
        <p:cNvGrpSpPr/>
        <p:nvPr/>
      </p:nvGrpSpPr>
      <p:grpSpPr>
        <a:xfrm>
          <a:off x="0" y="0"/>
          <a:ext cx="0" cy="0"/>
          <a:chOff x="0" y="0"/>
          <a:chExt cx="0" cy="0"/>
        </a:xfrm>
      </p:grpSpPr>
      <p:sp>
        <p:nvSpPr>
          <p:cNvPr id="65" name="Google Shape;65;p15"/>
          <p:cNvSpPr txBox="1"/>
          <p:nvPr>
            <p:ph idx="1" type="body"/>
          </p:nvPr>
        </p:nvSpPr>
        <p:spPr>
          <a:xfrm>
            <a:off x="-61975" y="0"/>
            <a:ext cx="9283200" cy="5267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Clr>
                <a:schemeClr val="dk1"/>
              </a:buClr>
              <a:buSzPts val="1100"/>
              <a:buFont typeface="Arial"/>
              <a:buNone/>
            </a:pPr>
            <a:r>
              <a:rPr lang="en-GB" sz="1700">
                <a:solidFill>
                  <a:schemeClr val="dk1"/>
                </a:solidFill>
              </a:rPr>
              <a:t>  This document applies to Automated Teller Machine software ATM version1.0. This software facilitates the user to perform various transactions in his account without going to bank. This software offers benefits such cash withdrawals, balance transfers, deposits, inquiries, credit card advances and other banking related operations for customers. It also allows the administrator to fix the tariffs and rules as and when required.</a:t>
            </a:r>
            <a:endParaRPr sz="1700">
              <a:solidFill>
                <a:schemeClr val="dk1"/>
              </a:solidFill>
            </a:endParaRPr>
          </a:p>
          <a:p>
            <a:pPr indent="0" lvl="0" marL="0" rtl="0" algn="l">
              <a:spcBef>
                <a:spcPts val="1200"/>
              </a:spcBef>
              <a:spcAft>
                <a:spcPts val="0"/>
              </a:spcAft>
              <a:buClr>
                <a:schemeClr val="dk1"/>
              </a:buClr>
              <a:buSzPts val="1100"/>
              <a:buFont typeface="Arial"/>
              <a:buNone/>
            </a:pPr>
            <a:r>
              <a:rPr lang="en-GB" sz="1700">
                <a:solidFill>
                  <a:schemeClr val="dk1"/>
                </a:solidFill>
              </a:rPr>
              <a:t> User Module- User can access the ATM System simply.User can easily login by their id  and can  withdraw money anytime anywhere ,and also  deposit   and can change password too.</a:t>
            </a:r>
            <a:endParaRPr sz="1700">
              <a:solidFill>
                <a:schemeClr val="dk1"/>
              </a:solidFill>
            </a:endParaRPr>
          </a:p>
          <a:p>
            <a:pPr indent="0" lvl="0" marL="0" rtl="0" algn="l">
              <a:spcBef>
                <a:spcPts val="1200"/>
              </a:spcBef>
              <a:spcAft>
                <a:spcPts val="0"/>
              </a:spcAft>
              <a:buNone/>
            </a:pPr>
            <a:r>
              <a:rPr lang="en-GB" sz="1600">
                <a:solidFill>
                  <a:schemeClr val="dk1"/>
                </a:solidFill>
              </a:rPr>
              <a:t> </a:t>
            </a:r>
            <a:endParaRPr sz="1600">
              <a:solidFill>
                <a:schemeClr val="dk1"/>
              </a:solidFill>
            </a:endParaRPr>
          </a:p>
          <a:p>
            <a:pPr indent="0" lvl="0" marL="0" rtl="0" algn="l">
              <a:spcBef>
                <a:spcPts val="1200"/>
              </a:spcBef>
              <a:spcAft>
                <a:spcPts val="0"/>
              </a:spcAft>
              <a:buClr>
                <a:schemeClr val="dk1"/>
              </a:buClr>
              <a:buSzPts val="1100"/>
              <a:buFont typeface="Arial"/>
              <a:buNone/>
            </a:pPr>
            <a:r>
              <a:rPr b="1" lang="en-GB" sz="1600" u="sng">
                <a:solidFill>
                  <a:schemeClr val="dk1"/>
                </a:solidFill>
              </a:rPr>
              <a:t>Software Requirements:</a:t>
            </a:r>
            <a:endParaRPr b="1" sz="1600" u="sng">
              <a:solidFill>
                <a:schemeClr val="dk1"/>
              </a:solidFill>
            </a:endParaRPr>
          </a:p>
          <a:p>
            <a:pPr indent="0" lvl="0" marL="0" rtl="0" algn="l">
              <a:spcBef>
                <a:spcPts val="1200"/>
              </a:spcBef>
              <a:spcAft>
                <a:spcPts val="0"/>
              </a:spcAft>
              <a:buClr>
                <a:schemeClr val="dk1"/>
              </a:buClr>
              <a:buSzPts val="1100"/>
              <a:buFont typeface="Arial"/>
              <a:buNone/>
            </a:pPr>
            <a:r>
              <a:rPr b="1" lang="en-GB" sz="1100" u="sng">
                <a:solidFill>
                  <a:schemeClr val="dk1"/>
                </a:solidFill>
              </a:rPr>
              <a:t> </a:t>
            </a:r>
            <a:endParaRPr b="1" sz="1100" u="sng">
              <a:solidFill>
                <a:schemeClr val="dk1"/>
              </a:solidFill>
            </a:endParaRPr>
          </a:p>
          <a:p>
            <a:pPr indent="-330200" lvl="0" marL="457200" marR="508000" rtl="0" algn="l">
              <a:spcBef>
                <a:spcPts val="1200"/>
              </a:spcBef>
              <a:spcAft>
                <a:spcPts val="0"/>
              </a:spcAft>
              <a:buClr>
                <a:schemeClr val="dk1"/>
              </a:buClr>
              <a:buSzPts val="1600"/>
              <a:buChar char="●"/>
            </a:pPr>
            <a:r>
              <a:rPr b="1" lang="en-GB" sz="1600">
                <a:solidFill>
                  <a:schemeClr val="dk1"/>
                </a:solidFill>
              </a:rPr>
              <a:t>Editor:</a:t>
            </a:r>
            <a:r>
              <a:rPr lang="en-GB" sz="1600">
                <a:solidFill>
                  <a:schemeClr val="dk1"/>
                </a:solidFill>
              </a:rPr>
              <a:t> Core java</a:t>
            </a:r>
            <a:endParaRPr sz="1600">
              <a:solidFill>
                <a:schemeClr val="dk1"/>
              </a:solidFill>
            </a:endParaRPr>
          </a:p>
          <a:p>
            <a:pPr indent="-330200" lvl="0" marL="457200" marR="508000" rtl="0" algn="l">
              <a:spcBef>
                <a:spcPts val="0"/>
              </a:spcBef>
              <a:spcAft>
                <a:spcPts val="0"/>
              </a:spcAft>
              <a:buClr>
                <a:schemeClr val="dk1"/>
              </a:buClr>
              <a:buSzPts val="1600"/>
              <a:buChar char="●"/>
            </a:pPr>
            <a:r>
              <a:rPr lang="en-GB" sz="1100">
                <a:solidFill>
                  <a:schemeClr val="dk1"/>
                </a:solidFill>
              </a:rPr>
              <a:t>  </a:t>
            </a:r>
            <a:r>
              <a:rPr b="1" lang="en-GB" sz="1600">
                <a:solidFill>
                  <a:schemeClr val="dk1"/>
                </a:solidFill>
              </a:rPr>
              <a:t>Back end</a:t>
            </a:r>
            <a:r>
              <a:rPr lang="en-GB" sz="1600">
                <a:solidFill>
                  <a:schemeClr val="dk1"/>
                </a:solidFill>
              </a:rPr>
              <a:t>: MySQL</a:t>
            </a:r>
            <a:endParaRPr sz="1600">
              <a:solidFill>
                <a:schemeClr val="dk1"/>
              </a:solidFill>
            </a:endParaRPr>
          </a:p>
          <a:p>
            <a:pPr indent="-330200" lvl="0" marL="457200" marR="508000" rtl="0" algn="l">
              <a:spcBef>
                <a:spcPts val="0"/>
              </a:spcBef>
              <a:spcAft>
                <a:spcPts val="0"/>
              </a:spcAft>
              <a:buClr>
                <a:schemeClr val="dk1"/>
              </a:buClr>
              <a:buSzPts val="1600"/>
              <a:buChar char="●"/>
            </a:pPr>
            <a:r>
              <a:rPr b="1" lang="en-GB" sz="1600">
                <a:solidFill>
                  <a:schemeClr val="dk1"/>
                </a:solidFill>
              </a:rPr>
              <a:t>Console: </a:t>
            </a:r>
            <a:r>
              <a:rPr lang="en-GB" sz="1600">
                <a:solidFill>
                  <a:schemeClr val="dk1"/>
                </a:solidFill>
              </a:rPr>
              <a:t>Display result on Console</a:t>
            </a:r>
            <a:endParaRPr sz="1600">
              <a:solidFill>
                <a:schemeClr val="dk1"/>
              </a:solidFill>
            </a:endParaRPr>
          </a:p>
          <a:p>
            <a:pPr indent="-330200" lvl="0" marL="457200" marR="508000" rtl="0" algn="l">
              <a:spcBef>
                <a:spcPts val="0"/>
              </a:spcBef>
              <a:spcAft>
                <a:spcPts val="0"/>
              </a:spcAft>
              <a:buClr>
                <a:schemeClr val="dk1"/>
              </a:buClr>
              <a:buSzPts val="1600"/>
              <a:buChar char="●"/>
            </a:pPr>
            <a:r>
              <a:rPr b="1" lang="en-GB" sz="1716">
                <a:solidFill>
                  <a:schemeClr val="dk1"/>
                </a:solidFill>
                <a:latin typeface="Times New Roman"/>
                <a:ea typeface="Times New Roman"/>
                <a:cs typeface="Times New Roman"/>
                <a:sym typeface="Times New Roman"/>
              </a:rPr>
              <a:t>Operating System: </a:t>
            </a:r>
            <a:r>
              <a:rPr lang="en-GB" sz="1716">
                <a:solidFill>
                  <a:schemeClr val="dk1"/>
                </a:solidFill>
                <a:latin typeface="Times New Roman"/>
                <a:ea typeface="Times New Roman"/>
                <a:cs typeface="Times New Roman"/>
                <a:sym typeface="Times New Roman"/>
              </a:rPr>
              <a:t>Windows 7/10</a:t>
            </a:r>
            <a:endParaRPr sz="1916"/>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69" name="Shape 69"/>
        <p:cNvGrpSpPr/>
        <p:nvPr/>
      </p:nvGrpSpPr>
      <p:grpSpPr>
        <a:xfrm>
          <a:off x="0" y="0"/>
          <a:ext cx="0" cy="0"/>
          <a:chOff x="0" y="0"/>
          <a:chExt cx="0" cy="0"/>
        </a:xfrm>
      </p:grpSpPr>
      <p:sp>
        <p:nvSpPr>
          <p:cNvPr id="70" name="Google Shape;70;p16"/>
          <p:cNvSpPr txBox="1"/>
          <p:nvPr>
            <p:ph idx="1" type="body"/>
          </p:nvPr>
        </p:nvSpPr>
        <p:spPr>
          <a:xfrm>
            <a:off x="76200" y="0"/>
            <a:ext cx="90678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r>
              <a:rPr b="1" lang="en-GB" sz="1900"/>
              <a:t> Data Dictionary</a:t>
            </a:r>
            <a:endParaRPr b="1" sz="1900"/>
          </a:p>
          <a:p>
            <a:pPr indent="0" lvl="0" marL="0" rtl="0" algn="l">
              <a:spcBef>
                <a:spcPts val="1200"/>
              </a:spcBef>
              <a:spcAft>
                <a:spcPts val="0"/>
              </a:spcAft>
              <a:buNone/>
            </a:pPr>
            <a:r>
              <a:t/>
            </a:r>
            <a:endParaRPr b="1" sz="1900"/>
          </a:p>
          <a:p>
            <a:pPr indent="0" lvl="0" marL="0" rtl="0" algn="l">
              <a:spcBef>
                <a:spcPts val="1200"/>
              </a:spcBef>
              <a:spcAft>
                <a:spcPts val="1200"/>
              </a:spcAft>
              <a:buNone/>
            </a:pPr>
            <a:r>
              <a:t/>
            </a:r>
            <a:endParaRPr b="1" sz="1900"/>
          </a:p>
        </p:txBody>
      </p:sp>
      <p:pic>
        <p:nvPicPr>
          <p:cNvPr id="71" name="Google Shape;71;p16"/>
          <p:cNvPicPr preferRelativeResize="0"/>
          <p:nvPr/>
        </p:nvPicPr>
        <p:blipFill>
          <a:blip r:embed="rId3">
            <a:alphaModFix/>
          </a:blip>
          <a:stretch>
            <a:fillRect/>
          </a:stretch>
        </p:blipFill>
        <p:spPr>
          <a:xfrm>
            <a:off x="323850" y="1457325"/>
            <a:ext cx="8496300" cy="2228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75" name="Shape 75"/>
        <p:cNvGrpSpPr/>
        <p:nvPr/>
      </p:nvGrpSpPr>
      <p:grpSpPr>
        <a:xfrm>
          <a:off x="0" y="0"/>
          <a:ext cx="0" cy="0"/>
          <a:chOff x="0" y="0"/>
          <a:chExt cx="0" cy="0"/>
        </a:xfrm>
      </p:grpSpPr>
      <p:sp>
        <p:nvSpPr>
          <p:cNvPr id="76" name="Google Shape;76;p17"/>
          <p:cNvSpPr txBox="1"/>
          <p:nvPr>
            <p:ph idx="1" type="body"/>
          </p:nvPr>
        </p:nvSpPr>
        <p:spPr>
          <a:xfrm>
            <a:off x="-57475" y="57475"/>
            <a:ext cx="9080400" cy="508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Code Screenshots:-</a:t>
            </a:r>
            <a:endParaRPr/>
          </a:p>
          <a:p>
            <a:pPr indent="0" lvl="0" marL="0" rtl="0" algn="l">
              <a:spcBef>
                <a:spcPts val="1200"/>
              </a:spcBef>
              <a:spcAft>
                <a:spcPts val="1200"/>
              </a:spcAft>
              <a:buNone/>
            </a:pPr>
            <a:r>
              <a:rPr lang="en-GB"/>
              <a:t>Database Connection</a:t>
            </a:r>
            <a:endParaRPr/>
          </a:p>
        </p:txBody>
      </p:sp>
      <p:pic>
        <p:nvPicPr>
          <p:cNvPr id="77" name="Google Shape;77;p17"/>
          <p:cNvPicPr preferRelativeResize="0"/>
          <p:nvPr/>
        </p:nvPicPr>
        <p:blipFill>
          <a:blip r:embed="rId3">
            <a:alphaModFix/>
          </a:blip>
          <a:stretch>
            <a:fillRect/>
          </a:stretch>
        </p:blipFill>
        <p:spPr>
          <a:xfrm>
            <a:off x="1486225" y="1205900"/>
            <a:ext cx="6746249" cy="3825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81" name="Shape 81"/>
        <p:cNvGrpSpPr/>
        <p:nvPr/>
      </p:nvGrpSpPr>
      <p:grpSpPr>
        <a:xfrm>
          <a:off x="0" y="0"/>
          <a:ext cx="0" cy="0"/>
          <a:chOff x="0" y="0"/>
          <a:chExt cx="0" cy="0"/>
        </a:xfrm>
      </p:grpSpPr>
      <p:sp>
        <p:nvSpPr>
          <p:cNvPr id="82" name="Google Shape;82;p18"/>
          <p:cNvSpPr txBox="1"/>
          <p:nvPr>
            <p:ph idx="1" type="body"/>
          </p:nvPr>
        </p:nvSpPr>
        <p:spPr>
          <a:xfrm>
            <a:off x="100575" y="100575"/>
            <a:ext cx="8893500" cy="495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App.java</a:t>
            </a:r>
            <a:endParaRPr/>
          </a:p>
        </p:txBody>
      </p:sp>
      <p:pic>
        <p:nvPicPr>
          <p:cNvPr id="83" name="Google Shape;83;p18"/>
          <p:cNvPicPr preferRelativeResize="0"/>
          <p:nvPr/>
        </p:nvPicPr>
        <p:blipFill>
          <a:blip r:embed="rId3">
            <a:alphaModFix/>
          </a:blip>
          <a:stretch>
            <a:fillRect/>
          </a:stretch>
        </p:blipFill>
        <p:spPr>
          <a:xfrm>
            <a:off x="609600" y="728663"/>
            <a:ext cx="8229600" cy="399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87" name="Shape 87"/>
        <p:cNvGrpSpPr/>
        <p:nvPr/>
      </p:nvGrpSpPr>
      <p:grpSpPr>
        <a:xfrm>
          <a:off x="0" y="0"/>
          <a:ext cx="0" cy="0"/>
          <a:chOff x="0" y="0"/>
          <a:chExt cx="0" cy="0"/>
        </a:xfrm>
      </p:grpSpPr>
      <p:sp>
        <p:nvSpPr>
          <p:cNvPr id="88" name="Google Shape;88;p19"/>
          <p:cNvSpPr txBox="1"/>
          <p:nvPr>
            <p:ph idx="1" type="body"/>
          </p:nvPr>
        </p:nvSpPr>
        <p:spPr>
          <a:xfrm>
            <a:off x="86200"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App.java</a:t>
            </a:r>
            <a:endParaRPr/>
          </a:p>
        </p:txBody>
      </p:sp>
      <p:pic>
        <p:nvPicPr>
          <p:cNvPr id="89" name="Google Shape;89;p19"/>
          <p:cNvPicPr preferRelativeResize="0"/>
          <p:nvPr/>
        </p:nvPicPr>
        <p:blipFill rotWithShape="1">
          <a:blip r:embed="rId3">
            <a:alphaModFix/>
          </a:blip>
          <a:srcRect b="-5720" l="-1771" r="13212" t="5720"/>
          <a:stretch/>
        </p:blipFill>
        <p:spPr>
          <a:xfrm>
            <a:off x="977699" y="528325"/>
            <a:ext cx="6450200" cy="4615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93" name="Shape 93"/>
        <p:cNvGrpSpPr/>
        <p:nvPr/>
      </p:nvGrpSpPr>
      <p:grpSpPr>
        <a:xfrm>
          <a:off x="0" y="0"/>
          <a:ext cx="0" cy="0"/>
          <a:chOff x="0" y="0"/>
          <a:chExt cx="0" cy="0"/>
        </a:xfrm>
      </p:grpSpPr>
      <p:sp>
        <p:nvSpPr>
          <p:cNvPr id="94" name="Google Shape;94;p20"/>
          <p:cNvSpPr txBox="1"/>
          <p:nvPr>
            <p:ph idx="1" type="body"/>
          </p:nvPr>
        </p:nvSpPr>
        <p:spPr>
          <a:xfrm>
            <a:off x="0" y="0"/>
            <a:ext cx="8965200" cy="504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App.java</a:t>
            </a:r>
            <a:endParaRPr/>
          </a:p>
        </p:txBody>
      </p:sp>
      <p:pic>
        <p:nvPicPr>
          <p:cNvPr id="95" name="Google Shape;95;p20"/>
          <p:cNvPicPr preferRelativeResize="0"/>
          <p:nvPr/>
        </p:nvPicPr>
        <p:blipFill>
          <a:blip r:embed="rId3">
            <a:alphaModFix/>
          </a:blip>
          <a:stretch>
            <a:fillRect/>
          </a:stretch>
        </p:blipFill>
        <p:spPr>
          <a:xfrm>
            <a:off x="849313" y="1005850"/>
            <a:ext cx="7675275" cy="3807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99" name="Shape 99"/>
        <p:cNvGrpSpPr/>
        <p:nvPr/>
      </p:nvGrpSpPr>
      <p:grpSpPr>
        <a:xfrm>
          <a:off x="0" y="0"/>
          <a:ext cx="0" cy="0"/>
          <a:chOff x="0" y="0"/>
          <a:chExt cx="0" cy="0"/>
        </a:xfrm>
      </p:grpSpPr>
      <p:sp>
        <p:nvSpPr>
          <p:cNvPr id="100" name="Google Shape;100;p21"/>
          <p:cNvSpPr txBox="1"/>
          <p:nvPr>
            <p:ph idx="1" type="body"/>
          </p:nvPr>
        </p:nvSpPr>
        <p:spPr>
          <a:xfrm>
            <a:off x="311700" y="99150"/>
            <a:ext cx="8698800" cy="446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OutPut:-</a:t>
            </a:r>
            <a:endParaRPr/>
          </a:p>
          <a:p>
            <a:pPr indent="0" lvl="0" marL="0" rtl="0" algn="l">
              <a:spcBef>
                <a:spcPts val="1200"/>
              </a:spcBef>
              <a:spcAft>
                <a:spcPts val="1200"/>
              </a:spcAft>
              <a:buNone/>
            </a:pPr>
            <a:r>
              <a:t/>
            </a:r>
            <a:endParaRPr/>
          </a:p>
        </p:txBody>
      </p:sp>
      <p:pic>
        <p:nvPicPr>
          <p:cNvPr id="101" name="Google Shape;101;p21"/>
          <p:cNvPicPr preferRelativeResize="0"/>
          <p:nvPr/>
        </p:nvPicPr>
        <p:blipFill>
          <a:blip r:embed="rId3">
            <a:alphaModFix/>
          </a:blip>
          <a:stretch>
            <a:fillRect/>
          </a:stretch>
        </p:blipFill>
        <p:spPr>
          <a:xfrm>
            <a:off x="1595438" y="914400"/>
            <a:ext cx="5953125" cy="3314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