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Hospital Management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An Overview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Hospital Management System (HMS) is a software solution designed to manage all aspects of hospital operations.</a:t>
            </a:r>
          </a:p>
          <a:p>
            <a:r>
              <a:t>• It helps streamline administrative, financial, and clinical operations.</a:t>
            </a:r>
          </a:p>
          <a:p>
            <a:r>
              <a:t>• Provides better patient care and efficient hospital management.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Improve patient care services.</a:t>
            </a:r>
          </a:p>
          <a:p>
            <a:r>
              <a:t>• Streamline hospital operations.</a:t>
            </a:r>
          </a:p>
          <a:p>
            <a:r>
              <a:t>• Provide quick access to patient data.</a:t>
            </a:r>
          </a:p>
          <a:p>
            <a:r>
              <a:t>• Reduce paperwork and manual errors.</a:t>
            </a:r>
          </a:p>
          <a:p>
            <a:r>
              <a:t>• Enhance decision-making with data analytics.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Modules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Patient Registration</a:t>
            </a:r>
          </a:p>
          <a:p>
            <a:r>
              <a:t>• Appointment Scheduling</a:t>
            </a:r>
          </a:p>
          <a:p>
            <a:r>
              <a:t>• Electronic Medical Records (EMR)</a:t>
            </a:r>
          </a:p>
          <a:p>
            <a:r>
              <a:t>• Pharmacy Management</a:t>
            </a:r>
          </a:p>
          <a:p>
            <a:r>
              <a:t>• Billing &amp; Payments</a:t>
            </a:r>
          </a:p>
          <a:p>
            <a:r>
              <a:t>• Laboratory &amp; Diagnostics</a:t>
            </a:r>
          </a:p>
          <a:p>
            <a:r>
              <a:t>• Staff &amp; HR Management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Benefits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Improved efficiency and productivity.</a:t>
            </a:r>
          </a:p>
          <a:p>
            <a:r>
              <a:t>• Enhanced patient satisfaction.</a:t>
            </a:r>
          </a:p>
          <a:p>
            <a:r>
              <a:t>• Cost-effective hospital management.</a:t>
            </a:r>
          </a:p>
          <a:p>
            <a:r>
              <a:t>• Centralized and secure patient data.</a:t>
            </a:r>
          </a:p>
          <a:p>
            <a:r>
              <a:t>• Better resource allocation.</a:t>
            </a:r>
          </a:p>
          <a:p>
            <a:r>
              <a:t>• Reduced operational errors.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Hospital Management System is essential for modern healthcare institutions.</a:t>
            </a:r>
          </a:p>
          <a:p>
            <a:r>
              <a:t>• It integrates various hospital functions into a single platform.</a:t>
            </a:r>
          </a:p>
          <a:p>
            <a:r>
              <a:t>• Ensures better patient care, transparency, and efficiency.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